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  <p:sldMasterId id="2147483693" r:id="rId3"/>
    <p:sldMasterId id="2147483705" r:id="rId4"/>
  </p:sldMasterIdLst>
  <p:notesMasterIdLst>
    <p:notesMasterId r:id="rId21"/>
  </p:notesMasterIdLst>
  <p:sldIdLst>
    <p:sldId id="265" r:id="rId5"/>
    <p:sldId id="268" r:id="rId6"/>
    <p:sldId id="266" r:id="rId7"/>
    <p:sldId id="270" r:id="rId8"/>
    <p:sldId id="257" r:id="rId9"/>
    <p:sldId id="258" r:id="rId10"/>
    <p:sldId id="261" r:id="rId11"/>
    <p:sldId id="273" r:id="rId12"/>
    <p:sldId id="274" r:id="rId13"/>
    <p:sldId id="275" r:id="rId14"/>
    <p:sldId id="276" r:id="rId15"/>
    <p:sldId id="277" r:id="rId16"/>
    <p:sldId id="271" r:id="rId17"/>
    <p:sldId id="272" r:id="rId18"/>
    <p:sldId id="262" r:id="rId19"/>
    <p:sldId id="263" r:id="rId20"/>
  </p:sldIdLst>
  <p:sldSz cx="9144000" cy="5143500" type="screen16x9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E6CAC-4FF0-4A13-A934-626823CE2709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DEB11-7919-44A5-8957-A53E661A0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1E7BD5-30E1-492B-9557-5875CFAAFA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OPEN 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2"/>
            <a:ext cx="8520600" cy="14565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256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">
  <p:cSld name="BIG NUMBER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11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160" name="Google Shape;160;p11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11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1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11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11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2" name="Google Shape;172;p11"/>
          <p:cNvSpPr txBox="1">
            <a:spLocks noGrp="1"/>
          </p:cNvSpPr>
          <p:nvPr>
            <p:ph type="title" hasCustomPrompt="1"/>
          </p:nvPr>
        </p:nvSpPr>
        <p:spPr>
          <a:xfrm>
            <a:off x="2501250" y="700988"/>
            <a:ext cx="4141500" cy="598200"/>
          </a:xfrm>
          <a:prstGeom prst="rect">
            <a:avLst/>
          </a:prstGeom>
        </p:spPr>
        <p:txBody>
          <a:bodyPr spcFirstLastPara="1" wrap="square" lIns="91414" tIns="91414" rIns="91414" bIns="91414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3" name="Google Shape;173;p11"/>
          <p:cNvSpPr txBox="1">
            <a:spLocks noGrp="1"/>
          </p:cNvSpPr>
          <p:nvPr>
            <p:ph type="title" idx="2" hasCustomPrompt="1"/>
          </p:nvPr>
        </p:nvSpPr>
        <p:spPr>
          <a:xfrm>
            <a:off x="2501250" y="2110691"/>
            <a:ext cx="4141500" cy="598200"/>
          </a:xfrm>
          <a:prstGeom prst="rect">
            <a:avLst/>
          </a:prstGeom>
        </p:spPr>
        <p:txBody>
          <a:bodyPr spcFirstLastPara="1" wrap="square" lIns="91414" tIns="91414" rIns="91414" bIns="91414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4" name="Google Shape;174;p11"/>
          <p:cNvSpPr txBox="1">
            <a:spLocks noGrp="1"/>
          </p:cNvSpPr>
          <p:nvPr>
            <p:ph type="title" idx="3" hasCustomPrompt="1"/>
          </p:nvPr>
        </p:nvSpPr>
        <p:spPr>
          <a:xfrm>
            <a:off x="2501250" y="3520388"/>
            <a:ext cx="4141500" cy="598200"/>
          </a:xfrm>
          <a:prstGeom prst="rect">
            <a:avLst/>
          </a:prstGeom>
        </p:spPr>
        <p:txBody>
          <a:bodyPr spcFirstLastPara="1" wrap="square" lIns="91414" tIns="91414" rIns="91414" bIns="91414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38837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 + DESIG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2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177" name="Google Shape;177;p1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Google Shape;178;p1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Google Shape;179;p1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Google Shape;180;p1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Google Shape;181;p1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Google Shape;182;p1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Google Shape;183;p1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Google Shape;184;p1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Google Shape;185;p1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Google Shape;186;p1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Google Shape;187;p1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Google Shape;188;p1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9" name="Google Shape;189;p12"/>
          <p:cNvSpPr txBox="1">
            <a:spLocks noGrp="1"/>
          </p:cNvSpPr>
          <p:nvPr>
            <p:ph type="ctrTitle"/>
          </p:nvPr>
        </p:nvSpPr>
        <p:spPr>
          <a:xfrm>
            <a:off x="3312600" y="1202651"/>
            <a:ext cx="25188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6355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1_TITLE + THREE COLUMN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13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192" name="Google Shape;192;p1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Google Shape;193;p1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1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1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Google Shape;196;p1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Google Shape;197;p1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1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1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1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1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Google Shape;202;p1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1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04" name="Google Shape;204;p13"/>
          <p:cNvSpPr txBox="1">
            <a:spLocks noGrp="1"/>
          </p:cNvSpPr>
          <p:nvPr>
            <p:ph type="subTitle" idx="1"/>
          </p:nvPr>
        </p:nvSpPr>
        <p:spPr>
          <a:xfrm>
            <a:off x="6227800" y="1951050"/>
            <a:ext cx="1896600" cy="4695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3"/>
          <p:cNvSpPr txBox="1">
            <a:spLocks noGrp="1"/>
          </p:cNvSpPr>
          <p:nvPr>
            <p:ph type="ctrTitle"/>
          </p:nvPr>
        </p:nvSpPr>
        <p:spPr>
          <a:xfrm>
            <a:off x="6227800" y="1459828"/>
            <a:ext cx="2973600" cy="5928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06" name="Google Shape;206;p13"/>
          <p:cNvSpPr txBox="1">
            <a:spLocks noGrp="1"/>
          </p:cNvSpPr>
          <p:nvPr>
            <p:ph type="subTitle" idx="2"/>
          </p:nvPr>
        </p:nvSpPr>
        <p:spPr>
          <a:xfrm>
            <a:off x="6227800" y="2969453"/>
            <a:ext cx="1896600" cy="4695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3"/>
          <p:cNvSpPr txBox="1">
            <a:spLocks noGrp="1"/>
          </p:cNvSpPr>
          <p:nvPr>
            <p:ph type="ctrTitle" idx="3"/>
          </p:nvPr>
        </p:nvSpPr>
        <p:spPr>
          <a:xfrm>
            <a:off x="6227800" y="2478225"/>
            <a:ext cx="2973600" cy="5928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08" name="Google Shape;208;p13"/>
          <p:cNvSpPr txBox="1">
            <a:spLocks noGrp="1"/>
          </p:cNvSpPr>
          <p:nvPr>
            <p:ph type="subTitle" idx="4"/>
          </p:nvPr>
        </p:nvSpPr>
        <p:spPr>
          <a:xfrm>
            <a:off x="6227800" y="3987850"/>
            <a:ext cx="1896600" cy="4695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ctrTitle" idx="5"/>
          </p:nvPr>
        </p:nvSpPr>
        <p:spPr>
          <a:xfrm>
            <a:off x="6227800" y="3496627"/>
            <a:ext cx="2973600" cy="5928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6"/>
          </p:nvPr>
        </p:nvSpPr>
        <p:spPr>
          <a:xfrm>
            <a:off x="939525" y="516851"/>
            <a:ext cx="72903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6412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">
  <p:cSld name="TWO COLUMNS 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14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213" name="Google Shape;213;p1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1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1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1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1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1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1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1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1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5" name="Google Shape;225;p14"/>
          <p:cNvSpPr txBox="1">
            <a:spLocks noGrp="1"/>
          </p:cNvSpPr>
          <p:nvPr>
            <p:ph type="subTitle" idx="1"/>
          </p:nvPr>
        </p:nvSpPr>
        <p:spPr>
          <a:xfrm>
            <a:off x="2333925" y="2523926"/>
            <a:ext cx="16965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4"/>
          <p:cNvSpPr txBox="1">
            <a:spLocks noGrp="1"/>
          </p:cNvSpPr>
          <p:nvPr>
            <p:ph type="subTitle" idx="2"/>
          </p:nvPr>
        </p:nvSpPr>
        <p:spPr>
          <a:xfrm>
            <a:off x="5113550" y="2523926"/>
            <a:ext cx="16965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14"/>
          <p:cNvSpPr txBox="1">
            <a:spLocks noGrp="1"/>
          </p:cNvSpPr>
          <p:nvPr>
            <p:ph type="ctrTitle"/>
          </p:nvPr>
        </p:nvSpPr>
        <p:spPr>
          <a:xfrm>
            <a:off x="2435163" y="1745576"/>
            <a:ext cx="149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28" name="Google Shape;228;p14"/>
          <p:cNvSpPr txBox="1">
            <a:spLocks noGrp="1"/>
          </p:cNvSpPr>
          <p:nvPr>
            <p:ph type="ctrTitle" idx="3"/>
          </p:nvPr>
        </p:nvSpPr>
        <p:spPr>
          <a:xfrm>
            <a:off x="5214788" y="1745576"/>
            <a:ext cx="149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060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 + DESIGN 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008800" y="516851"/>
            <a:ext cx="51264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5528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16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246" name="Google Shape;246;p1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1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1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1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8" name="Google Shape;258;p16"/>
          <p:cNvSpPr txBox="1">
            <a:spLocks noGrp="1"/>
          </p:cNvSpPr>
          <p:nvPr>
            <p:ph type="subTitle" idx="1"/>
          </p:nvPr>
        </p:nvSpPr>
        <p:spPr>
          <a:xfrm>
            <a:off x="1481102" y="2133400"/>
            <a:ext cx="16893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6"/>
          <p:cNvSpPr txBox="1">
            <a:spLocks noGrp="1"/>
          </p:cNvSpPr>
          <p:nvPr>
            <p:ph type="subTitle" idx="2"/>
          </p:nvPr>
        </p:nvSpPr>
        <p:spPr>
          <a:xfrm>
            <a:off x="3727341" y="2133400"/>
            <a:ext cx="16893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6"/>
          <p:cNvSpPr txBox="1">
            <a:spLocks noGrp="1"/>
          </p:cNvSpPr>
          <p:nvPr>
            <p:ph type="subTitle" idx="3"/>
          </p:nvPr>
        </p:nvSpPr>
        <p:spPr>
          <a:xfrm>
            <a:off x="5973583" y="2133400"/>
            <a:ext cx="16893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16"/>
          <p:cNvSpPr txBox="1">
            <a:spLocks noGrp="1"/>
          </p:cNvSpPr>
          <p:nvPr>
            <p:ph type="ctrTitle"/>
          </p:nvPr>
        </p:nvSpPr>
        <p:spPr>
          <a:xfrm>
            <a:off x="1413763" y="1324303"/>
            <a:ext cx="182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2" name="Google Shape;262;p16"/>
          <p:cNvSpPr txBox="1">
            <a:spLocks noGrp="1"/>
          </p:cNvSpPr>
          <p:nvPr>
            <p:ph type="ctrTitle" idx="4"/>
          </p:nvPr>
        </p:nvSpPr>
        <p:spPr>
          <a:xfrm>
            <a:off x="3660015" y="1324303"/>
            <a:ext cx="182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3" name="Google Shape;263;p16"/>
          <p:cNvSpPr txBox="1">
            <a:spLocks noGrp="1"/>
          </p:cNvSpPr>
          <p:nvPr>
            <p:ph type="ctrTitle" idx="5"/>
          </p:nvPr>
        </p:nvSpPr>
        <p:spPr>
          <a:xfrm>
            <a:off x="5906248" y="1324303"/>
            <a:ext cx="182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4" name="Google Shape;264;p16"/>
          <p:cNvSpPr txBox="1">
            <a:spLocks noGrp="1"/>
          </p:cNvSpPr>
          <p:nvPr>
            <p:ph type="subTitle" idx="6"/>
          </p:nvPr>
        </p:nvSpPr>
        <p:spPr>
          <a:xfrm>
            <a:off x="1481102" y="3743128"/>
            <a:ext cx="16893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16"/>
          <p:cNvSpPr txBox="1">
            <a:spLocks noGrp="1"/>
          </p:cNvSpPr>
          <p:nvPr>
            <p:ph type="subTitle" idx="7"/>
          </p:nvPr>
        </p:nvSpPr>
        <p:spPr>
          <a:xfrm>
            <a:off x="3727341" y="3743128"/>
            <a:ext cx="16893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6"/>
          <p:cNvSpPr txBox="1">
            <a:spLocks noGrp="1"/>
          </p:cNvSpPr>
          <p:nvPr>
            <p:ph type="subTitle" idx="8"/>
          </p:nvPr>
        </p:nvSpPr>
        <p:spPr>
          <a:xfrm>
            <a:off x="5973570" y="3743128"/>
            <a:ext cx="16893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16"/>
          <p:cNvSpPr txBox="1">
            <a:spLocks noGrp="1"/>
          </p:cNvSpPr>
          <p:nvPr>
            <p:ph type="ctrTitle" idx="9"/>
          </p:nvPr>
        </p:nvSpPr>
        <p:spPr>
          <a:xfrm>
            <a:off x="1413750" y="2934026"/>
            <a:ext cx="182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8" name="Google Shape;268;p16"/>
          <p:cNvSpPr txBox="1">
            <a:spLocks noGrp="1"/>
          </p:cNvSpPr>
          <p:nvPr>
            <p:ph type="ctrTitle" idx="13"/>
          </p:nvPr>
        </p:nvSpPr>
        <p:spPr>
          <a:xfrm>
            <a:off x="3660003" y="2934026"/>
            <a:ext cx="182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9" name="Google Shape;269;p16"/>
          <p:cNvSpPr txBox="1">
            <a:spLocks noGrp="1"/>
          </p:cNvSpPr>
          <p:nvPr>
            <p:ph type="ctrTitle" idx="14"/>
          </p:nvPr>
        </p:nvSpPr>
        <p:spPr>
          <a:xfrm>
            <a:off x="5906236" y="2934026"/>
            <a:ext cx="182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70" name="Google Shape;270;p16"/>
          <p:cNvSpPr txBox="1">
            <a:spLocks noGrp="1"/>
          </p:cNvSpPr>
          <p:nvPr>
            <p:ph type="ctrTitle" idx="15"/>
          </p:nvPr>
        </p:nvSpPr>
        <p:spPr>
          <a:xfrm>
            <a:off x="2008800" y="516851"/>
            <a:ext cx="51264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3545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&amp; CREDITS">
  <p:cSld name="THANKS &amp; CREDITS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17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273" name="Google Shape;273;p1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4" name="Google Shape;274;p1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5" name="Google Shape;275;p1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" name="Google Shape;276;p1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1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1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1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1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1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1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3" name="Google Shape;283;p1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4" name="Google Shape;284;p1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85" name="Google Shape;285;p17"/>
          <p:cNvSpPr txBox="1">
            <a:spLocks noGrp="1"/>
          </p:cNvSpPr>
          <p:nvPr>
            <p:ph type="ctrTitle"/>
          </p:nvPr>
        </p:nvSpPr>
        <p:spPr>
          <a:xfrm>
            <a:off x="939525" y="897850"/>
            <a:ext cx="51264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86" name="Google Shape;286;p17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17"/>
          <p:cNvSpPr txBox="1"/>
          <p:nvPr/>
        </p:nvSpPr>
        <p:spPr>
          <a:xfrm>
            <a:off x="939525" y="3533102"/>
            <a:ext cx="3103500" cy="10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4" tIns="91414" rIns="91414" bIns="91414" anchor="t" anchorCtr="0">
            <a:noAutofit/>
          </a:bodyPr>
          <a:lstStyle/>
          <a:p>
            <a:pPr>
              <a:spcBef>
                <a:spcPts val="300"/>
              </a:spcBef>
              <a:buClr>
                <a:srgbClr val="000000"/>
              </a:buClr>
              <a:buFont typeface="Arial"/>
              <a:buNone/>
            </a:pPr>
            <a:r>
              <a:rPr lang="en" sz="800" kern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CREDITS: This presentation template was created by </a:t>
            </a:r>
            <a:r>
              <a:rPr lang="en" sz="800" b="1" kern="0">
                <a:solidFill>
                  <a:srgbClr val="000000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2"/>
              </a:rPr>
              <a:t>Slidesgo</a:t>
            </a:r>
            <a:r>
              <a:rPr lang="en" sz="800" kern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, including icons by </a:t>
            </a:r>
            <a:r>
              <a:rPr lang="en" sz="800" b="1" kern="0">
                <a:solidFill>
                  <a:srgbClr val="000000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Flatico</a:t>
            </a:r>
            <a:r>
              <a:rPr lang="en" sz="800" kern="0">
                <a:solidFill>
                  <a:srgbClr val="000000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n</a:t>
            </a:r>
            <a:r>
              <a:rPr lang="en" sz="800" kern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, and infographics &amp; images by </a:t>
            </a:r>
            <a:r>
              <a:rPr lang="en" sz="800" b="1" kern="0">
                <a:solidFill>
                  <a:srgbClr val="000000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/>
              </a:rPr>
              <a:t>Freepik</a:t>
            </a:r>
            <a:r>
              <a:rPr lang="en" sz="800" kern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 </a:t>
            </a:r>
            <a:endParaRPr sz="800" kern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Font typeface="Arial"/>
              <a:buNone/>
            </a:pPr>
            <a:endParaRPr sz="800" kern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3618693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1_TITLE + BULLET POINTS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18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290" name="Google Shape;290;p18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18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18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18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18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18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18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18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18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18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18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1" name="Google Shape;301;p18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02" name="Google Shape;302;p18"/>
          <p:cNvSpPr txBox="1">
            <a:spLocks noGrp="1"/>
          </p:cNvSpPr>
          <p:nvPr>
            <p:ph type="ctrTitle"/>
          </p:nvPr>
        </p:nvSpPr>
        <p:spPr>
          <a:xfrm>
            <a:off x="2008800" y="516851"/>
            <a:ext cx="51264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03" name="Google Shape;303;p18"/>
          <p:cNvSpPr txBox="1">
            <a:spLocks noGrp="1"/>
          </p:cNvSpPr>
          <p:nvPr>
            <p:ph type="body" idx="1"/>
          </p:nvPr>
        </p:nvSpPr>
        <p:spPr>
          <a:xfrm>
            <a:off x="1109663" y="1543050"/>
            <a:ext cx="3314700" cy="31212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marL="457143" lvl="0" indent="-29841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286" lvl="1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429" lvl="2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572" lvl="3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5715" lvl="4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2857" lvl="5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001" lvl="6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143" lvl="7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287" lvl="8" indent="-298412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04" name="Google Shape;304;p18"/>
          <p:cNvSpPr txBox="1">
            <a:spLocks noGrp="1"/>
          </p:cNvSpPr>
          <p:nvPr>
            <p:ph type="body" idx="2"/>
          </p:nvPr>
        </p:nvSpPr>
        <p:spPr>
          <a:xfrm>
            <a:off x="4719638" y="1543050"/>
            <a:ext cx="3314700" cy="31212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marL="457143" lvl="0" indent="-29841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286" lvl="1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429" lvl="2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572" lvl="3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5715" lvl="4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2857" lvl="5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001" lvl="6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143" lvl="7" indent="-29841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287" lvl="8" indent="-298412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0477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9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307" name="Google Shape;307;p1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8" name="Google Shape;308;p1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1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1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Google Shape;314;p1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5" name="Google Shape;315;p1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1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829504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036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 + BULLET POIN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" name="Google Shape;38;p3"/>
          <p:cNvSpPr txBox="1">
            <a:spLocks noGrp="1"/>
          </p:cNvSpPr>
          <p:nvPr>
            <p:ph type="ctrTitle"/>
          </p:nvPr>
        </p:nvSpPr>
        <p:spPr>
          <a:xfrm>
            <a:off x="939525" y="516851"/>
            <a:ext cx="72903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1"/>
          </p:nvPr>
        </p:nvSpPr>
        <p:spPr>
          <a:xfrm>
            <a:off x="939525" y="1476378"/>
            <a:ext cx="6063900" cy="30480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marL="457143" lvl="0" indent="-29206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1pPr>
            <a:lvl2pPr marL="914286" lvl="1" indent="-29206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2pPr>
            <a:lvl3pPr marL="1371429" lvl="2" indent="-29206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3pPr>
            <a:lvl4pPr marL="1828572" lvl="3" indent="-29206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4pPr>
            <a:lvl5pPr marL="2285715" lvl="4" indent="-29206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5pPr>
            <a:lvl6pPr marL="2742857" lvl="5" indent="-29206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6pPr>
            <a:lvl7pPr marL="3200001" lvl="6" indent="-29206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7pPr>
            <a:lvl8pPr marL="3657143" lvl="7" indent="-29206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8pPr>
            <a:lvl9pPr marL="4114287" lvl="8" indent="-292063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999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9"/>
            <a:ext cx="7772400" cy="1102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2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5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09CC-C91B-4368-BA84-BA21FD627B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528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4E75-6543-4A43-B066-BB78C18A1E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97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45"/>
            <a:ext cx="7772400" cy="1125141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486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729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73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16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59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02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46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4ADD4-3A24-4D02-9EAA-ABA7817965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81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4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4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24EF-A676-4110-BCD1-432ED06E84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72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11" y="1151337"/>
            <a:ext cx="4040189" cy="47982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24327" indent="0">
              <a:buNone/>
              <a:defRPr sz="1900" b="1"/>
            </a:lvl2pPr>
            <a:lvl3pPr marL="848655" indent="0">
              <a:buNone/>
              <a:defRPr sz="1600" b="1"/>
            </a:lvl3pPr>
            <a:lvl4pPr marL="1272982" indent="0">
              <a:buNone/>
              <a:defRPr sz="1400" b="1"/>
            </a:lvl4pPr>
            <a:lvl5pPr marL="1697309" indent="0">
              <a:buNone/>
              <a:defRPr sz="1400" b="1"/>
            </a:lvl5pPr>
            <a:lvl6pPr marL="2121635" indent="0">
              <a:buNone/>
              <a:defRPr sz="1400" b="1"/>
            </a:lvl6pPr>
            <a:lvl7pPr marL="2545962" indent="0">
              <a:buNone/>
              <a:defRPr sz="1400" b="1"/>
            </a:lvl7pPr>
            <a:lvl8pPr marL="2970289" indent="0">
              <a:buNone/>
              <a:defRPr sz="1400" b="1"/>
            </a:lvl8pPr>
            <a:lvl9pPr marL="339461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11" y="1631162"/>
            <a:ext cx="4040189" cy="2963464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7"/>
            <a:ext cx="4041776" cy="47982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24327" indent="0">
              <a:buNone/>
              <a:defRPr sz="1900" b="1"/>
            </a:lvl2pPr>
            <a:lvl3pPr marL="848655" indent="0">
              <a:buNone/>
              <a:defRPr sz="1600" b="1"/>
            </a:lvl3pPr>
            <a:lvl4pPr marL="1272982" indent="0">
              <a:buNone/>
              <a:defRPr sz="1400" b="1"/>
            </a:lvl4pPr>
            <a:lvl5pPr marL="1697309" indent="0">
              <a:buNone/>
              <a:defRPr sz="1400" b="1"/>
            </a:lvl5pPr>
            <a:lvl6pPr marL="2121635" indent="0">
              <a:buNone/>
              <a:defRPr sz="1400" b="1"/>
            </a:lvl6pPr>
            <a:lvl7pPr marL="2545962" indent="0">
              <a:buNone/>
              <a:defRPr sz="1400" b="1"/>
            </a:lvl7pPr>
            <a:lvl8pPr marL="2970289" indent="0">
              <a:buNone/>
              <a:defRPr sz="1400" b="1"/>
            </a:lvl8pPr>
            <a:lvl9pPr marL="339461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62"/>
            <a:ext cx="4041776" cy="2963464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A283-EA82-46A0-AA7F-169EC4EAAC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61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7FA4-CD3F-4A45-B0BB-7C3E2550ED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08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D0B7-89A7-474F-8BE9-A55BB74F2B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116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2" cy="8715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6"/>
            <a:ext cx="5111750" cy="43898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35"/>
            <a:ext cx="3008312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24327" indent="0">
              <a:buNone/>
              <a:defRPr sz="1100"/>
            </a:lvl2pPr>
            <a:lvl3pPr marL="848655" indent="0">
              <a:buNone/>
              <a:defRPr sz="900"/>
            </a:lvl3pPr>
            <a:lvl4pPr marL="1272982" indent="0">
              <a:buNone/>
              <a:defRPr sz="900"/>
            </a:lvl4pPr>
            <a:lvl5pPr marL="1697309" indent="0">
              <a:buNone/>
              <a:defRPr sz="900"/>
            </a:lvl5pPr>
            <a:lvl6pPr marL="2121635" indent="0">
              <a:buNone/>
              <a:defRPr sz="900"/>
            </a:lvl6pPr>
            <a:lvl7pPr marL="2545962" indent="0">
              <a:buNone/>
              <a:defRPr sz="900"/>
            </a:lvl7pPr>
            <a:lvl8pPr marL="2970289" indent="0">
              <a:buNone/>
              <a:defRPr sz="900"/>
            </a:lvl8pPr>
            <a:lvl9pPr marL="33946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96A8-4DEC-4CEE-89F2-798F83D177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6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4"/>
            <a:ext cx="5486400" cy="42505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24327" indent="0">
              <a:buNone/>
              <a:defRPr sz="2600"/>
            </a:lvl2pPr>
            <a:lvl3pPr marL="848655" indent="0">
              <a:buNone/>
              <a:defRPr sz="2100"/>
            </a:lvl3pPr>
            <a:lvl4pPr marL="1272982" indent="0">
              <a:buNone/>
              <a:defRPr sz="1900"/>
            </a:lvl4pPr>
            <a:lvl5pPr marL="1697309" indent="0">
              <a:buNone/>
              <a:defRPr sz="1900"/>
            </a:lvl5pPr>
            <a:lvl6pPr marL="2121635" indent="0">
              <a:buNone/>
              <a:defRPr sz="1900"/>
            </a:lvl6pPr>
            <a:lvl7pPr marL="2545962" indent="0">
              <a:buNone/>
              <a:defRPr sz="1900"/>
            </a:lvl7pPr>
            <a:lvl8pPr marL="2970289" indent="0">
              <a:buNone/>
              <a:defRPr sz="1900"/>
            </a:lvl8pPr>
            <a:lvl9pPr marL="3394617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12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24327" indent="0">
              <a:buNone/>
              <a:defRPr sz="1100"/>
            </a:lvl2pPr>
            <a:lvl3pPr marL="848655" indent="0">
              <a:buNone/>
              <a:defRPr sz="900"/>
            </a:lvl3pPr>
            <a:lvl4pPr marL="1272982" indent="0">
              <a:buNone/>
              <a:defRPr sz="900"/>
            </a:lvl4pPr>
            <a:lvl5pPr marL="1697309" indent="0">
              <a:buNone/>
              <a:defRPr sz="900"/>
            </a:lvl5pPr>
            <a:lvl6pPr marL="2121635" indent="0">
              <a:buNone/>
              <a:defRPr sz="900"/>
            </a:lvl6pPr>
            <a:lvl7pPr marL="2545962" indent="0">
              <a:buNone/>
              <a:defRPr sz="900"/>
            </a:lvl7pPr>
            <a:lvl8pPr marL="2970289" indent="0">
              <a:buNone/>
              <a:defRPr sz="900"/>
            </a:lvl8pPr>
            <a:lvl9pPr marL="33946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9183-757F-4561-8E1A-A25C4BA2C7B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10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3765-7DF2-44CB-B7F0-5FA32DE8A2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50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14" tIns="91414" rIns="91414" bIns="91414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14" tIns="91414" rIns="91414" bIns="91414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14" tIns="91414" rIns="91414" bIns="91414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14" tIns="91414" rIns="91414" bIns="91414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618577"/>
            <a:ext cx="85206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3714553"/>
            <a:ext cx="1494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3714553"/>
            <a:ext cx="1494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3714553"/>
            <a:ext cx="1494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3682603"/>
            <a:ext cx="1494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3714553"/>
            <a:ext cx="1494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2305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7"/>
            <a:ext cx="2057400" cy="4388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7"/>
            <a:ext cx="6019800" cy="4388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17E5-057C-4AE7-9736-DEDBF7206F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040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7"/>
            <a:ext cx="8229600" cy="43886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C9CB-D0A7-4FCF-AFD0-58F3639D3B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050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6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5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93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42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90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3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87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455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912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8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68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452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937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4216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9059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390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874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374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905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8432" indent="0">
              <a:buNone/>
              <a:defRPr sz="1500" b="1"/>
            </a:lvl2pPr>
            <a:lvl3pPr marL="696864" indent="0">
              <a:buNone/>
              <a:defRPr sz="1400" b="1"/>
            </a:lvl3pPr>
            <a:lvl4pPr marL="1045296" indent="0">
              <a:buNone/>
              <a:defRPr sz="1200" b="1"/>
            </a:lvl4pPr>
            <a:lvl5pPr marL="1393728" indent="0">
              <a:buNone/>
              <a:defRPr sz="1200" b="1"/>
            </a:lvl5pPr>
            <a:lvl6pPr marL="1742161" indent="0">
              <a:buNone/>
              <a:defRPr sz="1200" b="1"/>
            </a:lvl6pPr>
            <a:lvl7pPr marL="2090593" indent="0">
              <a:buNone/>
              <a:defRPr sz="1200" b="1"/>
            </a:lvl7pPr>
            <a:lvl8pPr marL="2439025" indent="0">
              <a:buNone/>
              <a:defRPr sz="1200" b="1"/>
            </a:lvl8pPr>
            <a:lvl9pPr marL="2787457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8432" indent="0">
              <a:buNone/>
              <a:defRPr sz="1500" b="1"/>
            </a:lvl2pPr>
            <a:lvl3pPr marL="696864" indent="0">
              <a:buNone/>
              <a:defRPr sz="1400" b="1"/>
            </a:lvl3pPr>
            <a:lvl4pPr marL="1045296" indent="0">
              <a:buNone/>
              <a:defRPr sz="1200" b="1"/>
            </a:lvl4pPr>
            <a:lvl5pPr marL="1393728" indent="0">
              <a:buNone/>
              <a:defRPr sz="1200" b="1"/>
            </a:lvl5pPr>
            <a:lvl6pPr marL="1742161" indent="0">
              <a:buNone/>
              <a:defRPr sz="1200" b="1"/>
            </a:lvl6pPr>
            <a:lvl7pPr marL="2090593" indent="0">
              <a:buNone/>
              <a:defRPr sz="1200" b="1"/>
            </a:lvl7pPr>
            <a:lvl8pPr marL="2439025" indent="0">
              <a:buNone/>
              <a:defRPr sz="1200" b="1"/>
            </a:lvl8pPr>
            <a:lvl9pPr marL="2787457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8895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946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37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8432" indent="0">
              <a:buNone/>
              <a:defRPr sz="900"/>
            </a:lvl2pPr>
            <a:lvl3pPr marL="696864" indent="0">
              <a:buNone/>
              <a:defRPr sz="800"/>
            </a:lvl3pPr>
            <a:lvl4pPr marL="1045296" indent="0">
              <a:buNone/>
              <a:defRPr sz="700"/>
            </a:lvl4pPr>
            <a:lvl5pPr marL="1393728" indent="0">
              <a:buNone/>
              <a:defRPr sz="700"/>
            </a:lvl5pPr>
            <a:lvl6pPr marL="1742161" indent="0">
              <a:buNone/>
              <a:defRPr sz="700"/>
            </a:lvl6pPr>
            <a:lvl7pPr marL="2090593" indent="0">
              <a:buNone/>
              <a:defRPr sz="700"/>
            </a:lvl7pPr>
            <a:lvl8pPr marL="2439025" indent="0">
              <a:buNone/>
              <a:defRPr sz="700"/>
            </a:lvl8pPr>
            <a:lvl9pPr marL="2787457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9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1"/>
            <a:ext cx="72903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4267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8432" indent="0">
              <a:buNone/>
              <a:defRPr sz="2100"/>
            </a:lvl2pPr>
            <a:lvl3pPr marL="696864" indent="0">
              <a:buNone/>
              <a:defRPr sz="1800"/>
            </a:lvl3pPr>
            <a:lvl4pPr marL="1045296" indent="0">
              <a:buNone/>
              <a:defRPr sz="1500"/>
            </a:lvl4pPr>
            <a:lvl5pPr marL="1393728" indent="0">
              <a:buNone/>
              <a:defRPr sz="1500"/>
            </a:lvl5pPr>
            <a:lvl6pPr marL="1742161" indent="0">
              <a:buNone/>
              <a:defRPr sz="1500"/>
            </a:lvl6pPr>
            <a:lvl7pPr marL="2090593" indent="0">
              <a:buNone/>
              <a:defRPr sz="1500"/>
            </a:lvl7pPr>
            <a:lvl8pPr marL="2439025" indent="0">
              <a:buNone/>
              <a:defRPr sz="1500"/>
            </a:lvl8pPr>
            <a:lvl9pPr marL="2787457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8432" indent="0">
              <a:buNone/>
              <a:defRPr sz="900"/>
            </a:lvl2pPr>
            <a:lvl3pPr marL="696864" indent="0">
              <a:buNone/>
              <a:defRPr sz="800"/>
            </a:lvl3pPr>
            <a:lvl4pPr marL="1045296" indent="0">
              <a:buNone/>
              <a:defRPr sz="700"/>
            </a:lvl4pPr>
            <a:lvl5pPr marL="1393728" indent="0">
              <a:buNone/>
              <a:defRPr sz="700"/>
            </a:lvl5pPr>
            <a:lvl6pPr marL="1742161" indent="0">
              <a:buNone/>
              <a:defRPr sz="700"/>
            </a:lvl6pPr>
            <a:lvl7pPr marL="2090593" indent="0">
              <a:buNone/>
              <a:defRPr sz="700"/>
            </a:lvl7pPr>
            <a:lvl8pPr marL="2439025" indent="0">
              <a:buNone/>
              <a:defRPr sz="700"/>
            </a:lvl8pPr>
            <a:lvl9pPr marL="2787457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217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03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640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5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09CC-C91B-4368-BA84-BA21FD627B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321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4E75-6543-4A43-B066-BB78C18A1E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834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8"/>
            <a:ext cx="7772400" cy="102155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1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3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48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731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75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1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62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06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50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4ADD4-3A24-4D02-9EAA-ABA7817965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227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4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4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24EF-A676-4110-BCD1-432ED06E84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461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1151337"/>
            <a:ext cx="4040189" cy="47982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24380" indent="0">
              <a:buNone/>
              <a:defRPr sz="1900" b="1"/>
            </a:lvl2pPr>
            <a:lvl3pPr marL="848761" indent="0">
              <a:buNone/>
              <a:defRPr sz="1600" b="1"/>
            </a:lvl3pPr>
            <a:lvl4pPr marL="1273141" indent="0">
              <a:buNone/>
              <a:defRPr sz="1400" b="1"/>
            </a:lvl4pPr>
            <a:lvl5pPr marL="1697521" indent="0">
              <a:buNone/>
              <a:defRPr sz="1400" b="1"/>
            </a:lvl5pPr>
            <a:lvl6pPr marL="2121900" indent="0">
              <a:buNone/>
              <a:defRPr sz="1400" b="1"/>
            </a:lvl6pPr>
            <a:lvl7pPr marL="2546280" indent="0">
              <a:buNone/>
              <a:defRPr sz="1400" b="1"/>
            </a:lvl7pPr>
            <a:lvl8pPr marL="2970660" indent="0">
              <a:buNone/>
              <a:defRPr sz="1400" b="1"/>
            </a:lvl8pPr>
            <a:lvl9pPr marL="339504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4" y="1631161"/>
            <a:ext cx="4040189" cy="2963464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7"/>
            <a:ext cx="4041776" cy="47982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24380" indent="0">
              <a:buNone/>
              <a:defRPr sz="1900" b="1"/>
            </a:lvl2pPr>
            <a:lvl3pPr marL="848761" indent="0">
              <a:buNone/>
              <a:defRPr sz="1600" b="1"/>
            </a:lvl3pPr>
            <a:lvl4pPr marL="1273141" indent="0">
              <a:buNone/>
              <a:defRPr sz="1400" b="1"/>
            </a:lvl4pPr>
            <a:lvl5pPr marL="1697521" indent="0">
              <a:buNone/>
              <a:defRPr sz="1400" b="1"/>
            </a:lvl5pPr>
            <a:lvl6pPr marL="2121900" indent="0">
              <a:buNone/>
              <a:defRPr sz="1400" b="1"/>
            </a:lvl6pPr>
            <a:lvl7pPr marL="2546280" indent="0">
              <a:buNone/>
              <a:defRPr sz="1400" b="1"/>
            </a:lvl7pPr>
            <a:lvl8pPr marL="2970660" indent="0">
              <a:buNone/>
              <a:defRPr sz="1400" b="1"/>
            </a:lvl8pPr>
            <a:lvl9pPr marL="339504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61"/>
            <a:ext cx="4041776" cy="2963464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A283-EA82-46A0-AA7F-169EC4EAAC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38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7FA4-CD3F-4A45-B0BB-7C3E2550ED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961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D0B7-89A7-474F-8BE9-A55BB74F2B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1914750" y="1401977"/>
            <a:ext cx="53145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38902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2" cy="8715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0" cy="43898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31"/>
            <a:ext cx="3008312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24380" indent="0">
              <a:buNone/>
              <a:defRPr sz="1100"/>
            </a:lvl2pPr>
            <a:lvl3pPr marL="848761" indent="0">
              <a:buNone/>
              <a:defRPr sz="900"/>
            </a:lvl3pPr>
            <a:lvl4pPr marL="1273141" indent="0">
              <a:buNone/>
              <a:defRPr sz="900"/>
            </a:lvl4pPr>
            <a:lvl5pPr marL="1697521" indent="0">
              <a:buNone/>
              <a:defRPr sz="900"/>
            </a:lvl5pPr>
            <a:lvl6pPr marL="2121900" indent="0">
              <a:buNone/>
              <a:defRPr sz="900"/>
            </a:lvl6pPr>
            <a:lvl7pPr marL="2546280" indent="0">
              <a:buNone/>
              <a:defRPr sz="900"/>
            </a:lvl7pPr>
            <a:lvl8pPr marL="2970660" indent="0">
              <a:buNone/>
              <a:defRPr sz="900"/>
            </a:lvl8pPr>
            <a:lvl9pPr marL="33950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96A8-4DEC-4CEE-89F2-798F83D177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76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4"/>
            <a:ext cx="5486400" cy="42505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24380" indent="0">
              <a:buNone/>
              <a:defRPr sz="2600"/>
            </a:lvl2pPr>
            <a:lvl3pPr marL="848761" indent="0">
              <a:buNone/>
              <a:defRPr sz="2100"/>
            </a:lvl3pPr>
            <a:lvl4pPr marL="1273141" indent="0">
              <a:buNone/>
              <a:defRPr sz="1900"/>
            </a:lvl4pPr>
            <a:lvl5pPr marL="1697521" indent="0">
              <a:buNone/>
              <a:defRPr sz="1900"/>
            </a:lvl5pPr>
            <a:lvl6pPr marL="2121900" indent="0">
              <a:buNone/>
              <a:defRPr sz="1900"/>
            </a:lvl6pPr>
            <a:lvl7pPr marL="2546280" indent="0">
              <a:buNone/>
              <a:defRPr sz="1900"/>
            </a:lvl7pPr>
            <a:lvl8pPr marL="2970660" indent="0">
              <a:buNone/>
              <a:defRPr sz="1900"/>
            </a:lvl8pPr>
            <a:lvl9pPr marL="3395041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8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24380" indent="0">
              <a:buNone/>
              <a:defRPr sz="1100"/>
            </a:lvl2pPr>
            <a:lvl3pPr marL="848761" indent="0">
              <a:buNone/>
              <a:defRPr sz="900"/>
            </a:lvl3pPr>
            <a:lvl4pPr marL="1273141" indent="0">
              <a:buNone/>
              <a:defRPr sz="900"/>
            </a:lvl4pPr>
            <a:lvl5pPr marL="1697521" indent="0">
              <a:buNone/>
              <a:defRPr sz="900"/>
            </a:lvl5pPr>
            <a:lvl6pPr marL="2121900" indent="0">
              <a:buNone/>
              <a:defRPr sz="900"/>
            </a:lvl6pPr>
            <a:lvl7pPr marL="2546280" indent="0">
              <a:buNone/>
              <a:defRPr sz="900"/>
            </a:lvl7pPr>
            <a:lvl8pPr marL="2970660" indent="0">
              <a:buNone/>
              <a:defRPr sz="900"/>
            </a:lvl8pPr>
            <a:lvl9pPr marL="33950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9183-757F-4561-8E1A-A25C4BA2C7B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288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3765-7DF2-44CB-B7F0-5FA32DE8A2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624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17E5-057C-4AE7-9736-DEDBF7206F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46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6"/>
            <a:ext cx="8229600" cy="43886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C9CB-D0A7-4FCF-AFD0-58F3639D3B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8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008800" y="516851"/>
            <a:ext cx="51264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708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3108750" y="2205303"/>
            <a:ext cx="2926500" cy="732900"/>
          </a:xfrm>
          <a:prstGeom prst="rect">
            <a:avLst/>
          </a:prstGeom>
        </p:spPr>
        <p:txBody>
          <a:bodyPr spcFirstLastPara="1" wrap="square" lIns="91414" tIns="91414" rIns="91414" bIns="91414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555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 type="blank">
  <p:cSld name="TITLE + FOUR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9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116" name="Google Shape;116;p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Google Shape;122;p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Google Shape;123;p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Google Shape;127;p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8" name="Google Shape;128;p9"/>
          <p:cNvSpPr txBox="1">
            <a:spLocks noGrp="1"/>
          </p:cNvSpPr>
          <p:nvPr>
            <p:ph type="subTitle" idx="1"/>
          </p:nvPr>
        </p:nvSpPr>
        <p:spPr>
          <a:xfrm>
            <a:off x="1141438" y="3263501"/>
            <a:ext cx="1494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9"/>
          <p:cNvSpPr txBox="1">
            <a:spLocks noGrp="1"/>
          </p:cNvSpPr>
          <p:nvPr>
            <p:ph type="subTitle" idx="2"/>
          </p:nvPr>
        </p:nvSpPr>
        <p:spPr>
          <a:xfrm>
            <a:off x="2930463" y="3263501"/>
            <a:ext cx="1494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9"/>
          <p:cNvSpPr txBox="1">
            <a:spLocks noGrp="1"/>
          </p:cNvSpPr>
          <p:nvPr>
            <p:ph type="subTitle" idx="3"/>
          </p:nvPr>
        </p:nvSpPr>
        <p:spPr>
          <a:xfrm>
            <a:off x="6508563" y="3263501"/>
            <a:ext cx="1494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subTitle" idx="4"/>
          </p:nvPr>
        </p:nvSpPr>
        <p:spPr>
          <a:xfrm>
            <a:off x="4719513" y="3263501"/>
            <a:ext cx="14940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ctrTitle"/>
          </p:nvPr>
        </p:nvSpPr>
        <p:spPr>
          <a:xfrm>
            <a:off x="1141450" y="2564728"/>
            <a:ext cx="149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ctrTitle" idx="5"/>
          </p:nvPr>
        </p:nvSpPr>
        <p:spPr>
          <a:xfrm>
            <a:off x="2930475" y="2564728"/>
            <a:ext cx="149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ctrTitle" idx="6"/>
          </p:nvPr>
        </p:nvSpPr>
        <p:spPr>
          <a:xfrm>
            <a:off x="4719525" y="2564728"/>
            <a:ext cx="149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5" name="Google Shape;135;p9"/>
          <p:cNvSpPr txBox="1">
            <a:spLocks noGrp="1"/>
          </p:cNvSpPr>
          <p:nvPr>
            <p:ph type="ctrTitle" idx="7"/>
          </p:nvPr>
        </p:nvSpPr>
        <p:spPr>
          <a:xfrm>
            <a:off x="6508575" y="2564728"/>
            <a:ext cx="149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6" name="Google Shape;136;p9"/>
          <p:cNvSpPr txBox="1">
            <a:spLocks noGrp="1"/>
          </p:cNvSpPr>
          <p:nvPr>
            <p:ph type="ctrTitle" idx="8"/>
          </p:nvPr>
        </p:nvSpPr>
        <p:spPr>
          <a:xfrm>
            <a:off x="2008800" y="516851"/>
            <a:ext cx="51264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635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0"/>
          <p:cNvGrpSpPr/>
          <p:nvPr/>
        </p:nvGrpSpPr>
        <p:grpSpPr>
          <a:xfrm>
            <a:off x="-12452" y="310276"/>
            <a:ext cx="9180800" cy="4538300"/>
            <a:chOff x="-12452" y="310275"/>
            <a:chExt cx="9180800" cy="4538300"/>
          </a:xfrm>
        </p:grpSpPr>
        <p:cxnSp>
          <p:nvCxnSpPr>
            <p:cNvPr id="139" name="Google Shape;139;p10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10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10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10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10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10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10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10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10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1" name="Google Shape;151;p10"/>
          <p:cNvSpPr txBox="1">
            <a:spLocks noGrp="1"/>
          </p:cNvSpPr>
          <p:nvPr>
            <p:ph type="subTitle" idx="1"/>
          </p:nvPr>
        </p:nvSpPr>
        <p:spPr>
          <a:xfrm>
            <a:off x="1248925" y="2857303"/>
            <a:ext cx="16965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subTitle" idx="2"/>
          </p:nvPr>
        </p:nvSpPr>
        <p:spPr>
          <a:xfrm>
            <a:off x="3723750" y="2857303"/>
            <a:ext cx="16965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subTitle" idx="3"/>
          </p:nvPr>
        </p:nvSpPr>
        <p:spPr>
          <a:xfrm>
            <a:off x="6198575" y="2857303"/>
            <a:ext cx="16965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ctrTitle"/>
          </p:nvPr>
        </p:nvSpPr>
        <p:spPr>
          <a:xfrm>
            <a:off x="1350163" y="1774151"/>
            <a:ext cx="149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ctrTitle" idx="4"/>
          </p:nvPr>
        </p:nvSpPr>
        <p:spPr>
          <a:xfrm>
            <a:off x="3824988" y="1774151"/>
            <a:ext cx="149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6" name="Google Shape;156;p10"/>
          <p:cNvSpPr txBox="1">
            <a:spLocks noGrp="1"/>
          </p:cNvSpPr>
          <p:nvPr>
            <p:ph type="ctrTitle" idx="5"/>
          </p:nvPr>
        </p:nvSpPr>
        <p:spPr>
          <a:xfrm>
            <a:off x="6299838" y="1774151"/>
            <a:ext cx="14940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7" name="Google Shape;157;p10"/>
          <p:cNvSpPr txBox="1">
            <a:spLocks noGrp="1"/>
          </p:cNvSpPr>
          <p:nvPr>
            <p:ph type="ctrTitle" idx="6"/>
          </p:nvPr>
        </p:nvSpPr>
        <p:spPr>
          <a:xfrm>
            <a:off x="2008800" y="516851"/>
            <a:ext cx="5126400" cy="7329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15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4" tIns="91414" rIns="91414" bIns="91414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4" tIns="91414" rIns="91414" bIns="91414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37677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74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65" tIns="42433" rIns="84865" bIns="424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65" tIns="42433" rIns="84865" bIns="424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743"/>
            <a:ext cx="2133600" cy="272891"/>
          </a:xfrm>
          <a:prstGeom prst="rect">
            <a:avLst/>
          </a:prstGeom>
        </p:spPr>
        <p:txBody>
          <a:bodyPr vert="horz" lIns="84865" tIns="42433" rIns="84865" bIns="4243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743"/>
            <a:ext cx="2895600" cy="272891"/>
          </a:xfrm>
          <a:prstGeom prst="rect">
            <a:avLst/>
          </a:prstGeom>
        </p:spPr>
        <p:txBody>
          <a:bodyPr vert="horz" lIns="84865" tIns="42433" rIns="84865" bIns="4243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743"/>
            <a:ext cx="2133600" cy="272891"/>
          </a:xfrm>
          <a:prstGeom prst="rect">
            <a:avLst/>
          </a:prstGeom>
        </p:spPr>
        <p:txBody>
          <a:bodyPr vert="horz" lIns="84865" tIns="42433" rIns="84865" bIns="4243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29CC935-1384-4622-B696-B2E29037BD8E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1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5pPr>
      <a:lvl6pPr marL="424327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6pPr>
      <a:lvl7pPr marL="848655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7pPr>
      <a:lvl8pPr marL="1272982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8pPr>
      <a:lvl9pPr marL="1697309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9pPr>
    </p:titleStyle>
    <p:bodyStyle>
      <a:lvl1pPr marL="317460" indent="-3174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88889" indent="-2650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0317" indent="-2111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84128" indent="-2111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937" indent="-2111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3799" indent="-212163" algn="l" defTabSz="84865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126" indent="-212163" algn="l" defTabSz="84865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454" indent="-212163" algn="l" defTabSz="84865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6781" indent="-212163" algn="l" defTabSz="84865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86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27" algn="l" defTabSz="8486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48655" algn="l" defTabSz="8486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2982" algn="l" defTabSz="8486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309" algn="l" defTabSz="8486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635" algn="l" defTabSz="8486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45962" algn="l" defTabSz="8486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289" algn="l" defTabSz="8486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617" algn="l" defTabSz="8486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9686" tIns="34843" rIns="69686" bIns="34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9686" tIns="34843" rIns="69686" bIns="34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9686" tIns="34843" rIns="69686" bIns="3484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96864"/>
            <a:fld id="{8D5D2B4A-22A8-4F31-AC73-46D40B8C2E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96864"/>
              <a:t>6/5/2021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9686" tIns="34843" rIns="69686" bIns="3484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9686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9686" tIns="34843" rIns="69686" bIns="3484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96864"/>
            <a:fld id="{E13D215D-5D99-47A9-ACC2-9FC92F82B7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9686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696864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1324" indent="-261324" algn="l" defTabSz="69686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6202" indent="-217770" algn="l" defTabSz="69686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71080" indent="-174216" algn="l" defTabSz="69686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512" indent="-174216" algn="l" defTabSz="696864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945" indent="-174216" algn="l" defTabSz="696864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77" indent="-174216" algn="l" defTabSz="69686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4809" indent="-174216" algn="l" defTabSz="69686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3241" indent="-174216" algn="l" defTabSz="69686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1673" indent="-174216" algn="l" defTabSz="69686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8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8432" algn="l" defTabSz="6968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6864" algn="l" defTabSz="6968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5296" algn="l" defTabSz="6968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93728" algn="l" defTabSz="6968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42161" algn="l" defTabSz="6968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90593" algn="l" defTabSz="6968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39025" algn="l" defTabSz="6968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87457" algn="l" defTabSz="6968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74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6" tIns="42438" rIns="84876" bIns="424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6" tIns="42438" rIns="84876" bIns="424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739"/>
            <a:ext cx="2133600" cy="272891"/>
          </a:xfrm>
          <a:prstGeom prst="rect">
            <a:avLst/>
          </a:prstGeom>
        </p:spPr>
        <p:txBody>
          <a:bodyPr vert="horz" lIns="84876" tIns="42438" rIns="84876" bIns="4243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739"/>
            <a:ext cx="2895600" cy="272891"/>
          </a:xfrm>
          <a:prstGeom prst="rect">
            <a:avLst/>
          </a:prstGeom>
        </p:spPr>
        <p:txBody>
          <a:bodyPr vert="horz" lIns="84876" tIns="42438" rIns="84876" bIns="4243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739"/>
            <a:ext cx="2133600" cy="272891"/>
          </a:xfrm>
          <a:prstGeom prst="rect">
            <a:avLst/>
          </a:prstGeom>
        </p:spPr>
        <p:txBody>
          <a:bodyPr vert="horz" lIns="84876" tIns="42438" rIns="84876" bIns="4243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29CC935-1384-4622-B696-B2E29037BD8E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1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5pPr>
      <a:lvl6pPr marL="42438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6pPr>
      <a:lvl7pPr marL="848761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7pPr>
      <a:lvl8pPr marL="1273141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8pPr>
      <a:lvl9pPr marL="1697521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651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8175" indent="-2111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090" indent="-212190" algn="l" defTabSz="84876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470" indent="-212190" algn="l" defTabSz="84876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851" indent="-212190" algn="l" defTabSz="84876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231" indent="-212190" algn="l" defTabSz="84876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87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80" algn="l" defTabSz="8487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61" algn="l" defTabSz="8487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141" algn="l" defTabSz="8487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521" algn="l" defTabSz="8487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900" algn="l" defTabSz="8487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280" algn="l" defTabSz="8487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660" algn="l" defTabSz="8487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95041" algn="l" defTabSz="8487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54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9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3.wmf"/><Relationship Id="rId2" Type="http://schemas.openxmlformats.org/officeDocument/2006/relationships/tags" Target="../tags/tag33.xml"/><Relationship Id="rId1" Type="http://schemas.openxmlformats.org/officeDocument/2006/relationships/vmlDrawing" Target="../drawings/vmlDrawing1.vml"/><Relationship Id="rId6" Type="http://schemas.openxmlformats.org/officeDocument/2006/relationships/tags" Target="../tags/tag37.xml"/><Relationship Id="rId11" Type="http://schemas.openxmlformats.org/officeDocument/2006/relationships/oleObject" Target="../embeddings/oleObject1.bin"/><Relationship Id="rId5" Type="http://schemas.openxmlformats.org/officeDocument/2006/relationships/tags" Target="../tags/tag3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2" Type="http://schemas.openxmlformats.org/officeDocument/2006/relationships/tags" Target="../tags/tag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7"/>
          <p:cNvSpPr/>
          <p:nvPr/>
        </p:nvSpPr>
        <p:spPr>
          <a:xfrm>
            <a:off x="1905006" y="2182172"/>
            <a:ext cx="5385399" cy="2567700"/>
          </a:xfrm>
          <a:prstGeom prst="roundRect">
            <a:avLst>
              <a:gd name="adj" fmla="val 13942"/>
            </a:avLst>
          </a:prstGeom>
          <a:solidFill>
            <a:srgbClr val="FED58A"/>
          </a:solidFill>
          <a:ln>
            <a:noFill/>
          </a:ln>
        </p:spPr>
        <p:txBody>
          <a:bodyPr spcFirstLastPara="1" wrap="square" lIns="91414" tIns="91414" rIns="91414" bIns="91414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10" name="Google Shape;710;p27"/>
          <p:cNvSpPr txBox="1">
            <a:spLocks noGrp="1"/>
          </p:cNvSpPr>
          <p:nvPr>
            <p:ph type="ctrTitle"/>
          </p:nvPr>
        </p:nvSpPr>
        <p:spPr>
          <a:xfrm>
            <a:off x="1875466" y="1046180"/>
            <a:ext cx="5126400" cy="383100"/>
          </a:xfrm>
          <a:prstGeom prst="rect">
            <a:avLst/>
          </a:prstGeom>
        </p:spPr>
        <p:txBody>
          <a:bodyPr spcFirstLastPara="1" wrap="square" lIns="91414" tIns="91414" rIns="91414" bIns="91414" anchor="b" anchorCtr="0">
            <a:noAutofit/>
          </a:bodyPr>
          <a:lstStyle/>
          <a:p>
            <a:r>
              <a:rPr lang="en-US" sz="4000" b="1" dirty="0"/>
              <a:t>T</a:t>
            </a:r>
            <a:r>
              <a:rPr lang="en" sz="4000" b="1" dirty="0"/>
              <a:t>iết </a:t>
            </a:r>
            <a:r>
              <a:rPr lang="en" sz="4000" b="1" dirty="0" smtClean="0"/>
              <a:t>33: </a:t>
            </a:r>
            <a:r>
              <a:rPr lang="en" sz="4000" b="1" dirty="0"/>
              <a:t>Ôn tập</a:t>
            </a:r>
            <a:endParaRPr sz="4000" b="1" dirty="0"/>
          </a:p>
        </p:txBody>
      </p:sp>
      <p:sp>
        <p:nvSpPr>
          <p:cNvPr id="711" name="Google Shape;711;p27"/>
          <p:cNvSpPr txBox="1">
            <a:spLocks noGrp="1"/>
          </p:cNvSpPr>
          <p:nvPr>
            <p:ph type="subTitle" idx="1"/>
          </p:nvPr>
        </p:nvSpPr>
        <p:spPr>
          <a:xfrm>
            <a:off x="1766142" y="2880533"/>
            <a:ext cx="5314500" cy="792600"/>
          </a:xfrm>
          <a:prstGeom prst="rect">
            <a:avLst/>
          </a:prstGeom>
        </p:spPr>
        <p:txBody>
          <a:bodyPr spcFirstLastPara="1" wrap="square" lIns="91414" tIns="91414" rIns="91414" bIns="91414" anchor="t" anchorCtr="0">
            <a:noAutofit/>
          </a:bodyPr>
          <a:lstStyle/>
          <a:p>
            <a:pPr marL="0" indent="0"/>
            <a:r>
              <a:rPr lang="en" sz="5400" b="1" dirty="0">
                <a:latin typeface="+mj-lt"/>
              </a:rPr>
              <a:t>NHIỆT HỌC</a:t>
            </a:r>
            <a:endParaRPr sz="5400" b="1" dirty="0">
              <a:latin typeface="+mj-lt"/>
            </a:endParaRPr>
          </a:p>
        </p:txBody>
      </p:sp>
      <p:sp>
        <p:nvSpPr>
          <p:cNvPr id="712" name="Google Shape;712;p27"/>
          <p:cNvSpPr/>
          <p:nvPr/>
        </p:nvSpPr>
        <p:spPr>
          <a:xfrm>
            <a:off x="1981200" y="361952"/>
            <a:ext cx="5105400" cy="1524000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14" tIns="91414" rIns="91414" bIns="91414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13" name="Google Shape;713;p27"/>
          <p:cNvSpPr/>
          <p:nvPr/>
        </p:nvSpPr>
        <p:spPr>
          <a:xfrm rot="5400000">
            <a:off x="3216531" y="650627"/>
            <a:ext cx="2719813" cy="5495269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14" tIns="91414" rIns="91414" bIns="91414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714" name="Google Shape;714;p27"/>
          <p:cNvGrpSpPr/>
          <p:nvPr/>
        </p:nvGrpSpPr>
        <p:grpSpPr>
          <a:xfrm>
            <a:off x="7529212" y="3511291"/>
            <a:ext cx="1862374" cy="2056521"/>
            <a:chOff x="7281641" y="1136546"/>
            <a:chExt cx="892968" cy="986057"/>
          </a:xfrm>
        </p:grpSpPr>
        <p:sp>
          <p:nvSpPr>
            <p:cNvPr id="715" name="Google Shape;715;p27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6" name="Google Shape;716;p27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7" name="Google Shape;717;p27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8" name="Google Shape;718;p27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19" name="Google Shape;719;p27"/>
          <p:cNvGrpSpPr/>
          <p:nvPr/>
        </p:nvGrpSpPr>
        <p:grpSpPr>
          <a:xfrm>
            <a:off x="-469390" y="245004"/>
            <a:ext cx="1490486" cy="960916"/>
            <a:chOff x="-75881" y="2283499"/>
            <a:chExt cx="772313" cy="497910"/>
          </a:xfrm>
        </p:grpSpPr>
        <p:sp>
          <p:nvSpPr>
            <p:cNvPr id="720" name="Google Shape;720;p27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1" name="Google Shape;721;p27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5" name="Google Shape;728;p28"/>
          <p:cNvGrpSpPr/>
          <p:nvPr/>
        </p:nvGrpSpPr>
        <p:grpSpPr>
          <a:xfrm>
            <a:off x="7711018" y="939811"/>
            <a:ext cx="1293759" cy="2093295"/>
            <a:chOff x="797124" y="1924250"/>
            <a:chExt cx="1819110" cy="2485557"/>
          </a:xfrm>
        </p:grpSpPr>
        <p:sp>
          <p:nvSpPr>
            <p:cNvPr id="16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9" name="Google Shape;752;p28"/>
          <p:cNvGrpSpPr/>
          <p:nvPr/>
        </p:nvGrpSpPr>
        <p:grpSpPr>
          <a:xfrm rot="-725115">
            <a:off x="881" y="2581531"/>
            <a:ext cx="1746292" cy="2420420"/>
            <a:chOff x="6292350" y="1776075"/>
            <a:chExt cx="2430925" cy="2404675"/>
          </a:xfrm>
        </p:grpSpPr>
        <p:sp>
          <p:nvSpPr>
            <p:cNvPr id="40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63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65735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Nhiệt tự truyền từ vật có nhiệt độ thấp hơn sang vật có nhiệt độ cao hơn.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Nhiệt tự truyền từ vật có nhiệt độ cao hơn sang vật có nhiệt độ thấp hơn.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Nhiệt truyền từ vật có nhiệt dung riêng cao hơn sang vật có nhiệt dung riêng thấp hơn.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Nhiệt truyền từ vật có nhiệt dung riêng thấp hơn sang vật có có nhiệt dung riêng cao hơn.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655082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3: 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Điều nào sau đây đúng với nguyên lý truyền nhiệt:</a:t>
            </a:r>
          </a:p>
        </p:txBody>
      </p:sp>
      <p:sp>
        <p:nvSpPr>
          <p:cNvPr id="6" name="Oval 5"/>
          <p:cNvSpPr/>
          <p:nvPr/>
        </p:nvSpPr>
        <p:spPr>
          <a:xfrm>
            <a:off x="609600" y="2397026"/>
            <a:ext cx="533400" cy="4795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7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03835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tỏa nhiệt, B thu nhiệt.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và B đều tỏa nhiệt.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và B đều thu nhiệt.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thu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nhiệt,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 toả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nhiệt.            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9055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4.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 lỏng A, B đang ở nhiệt độ t</a:t>
            </a:r>
            <a:r>
              <a:rPr lang="en-US" sz="2400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US" sz="2400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với t</a:t>
            </a:r>
            <a:r>
              <a:rPr lang="en-US" sz="2400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&lt; t</a:t>
            </a:r>
            <a:r>
              <a:rPr lang="en-US" sz="2400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được trộn lẫn với nhau. Chất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lỏng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 tỏa nhiệt, chất lỏng nào thu nhiệt?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81200" y="4241214"/>
            <a:ext cx="533400" cy="4795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3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093298"/>
            <a:ext cx="86868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Khối chì cần nhiều nhiệt lượng hơn khối lượng đồng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Khối đồng cần nhiều nhiệt lượng hơn khối lượng chì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Hai khối đều cần nhiệt lượng như nhau.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Không khẳng định được.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23900" y="59055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3.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Nhiệt dung riêng của đồng lớn hơn chì. Vì vậy để tăng nhiệt độ của 3kg đồng và 3kg chì thêm 15</a:t>
            </a:r>
            <a:r>
              <a:rPr lang="en-US" sz="28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thì: </a:t>
            </a:r>
          </a:p>
        </p:txBody>
      </p:sp>
      <p:sp>
        <p:nvSpPr>
          <p:cNvPr id="6" name="Oval 5"/>
          <p:cNvSpPr/>
          <p:nvPr/>
        </p:nvSpPr>
        <p:spPr>
          <a:xfrm>
            <a:off x="1066800" y="2876550"/>
            <a:ext cx="533400" cy="4795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4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81000" y="1200150"/>
            <a:ext cx="8382000" cy="824369"/>
          </a:xfrm>
          <a:prstGeom prst="rect">
            <a:avLst/>
          </a:prstGeom>
          <a:noFill/>
          <a:ln>
            <a:noFill/>
          </a:ln>
        </p:spPr>
        <p:txBody>
          <a:bodyPr lIns="84876" tIns="42438" rIns="84876" bIns="424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 nhiệt lượng cần truyền cho 5 kg đồng để tăng nhiệt độ từ 20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lên 50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228600" y="2495551"/>
            <a:ext cx="8610600" cy="50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4876" tIns="42438" rIns="84876" bIns="42438"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700">
              <a:solidFill>
                <a:srgbClr val="EEECE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33400" y="2152650"/>
            <a:ext cx="4495800" cy="24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6" tIns="42438" rIns="84876" bIns="42438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 = 5 kg;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600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20</a:t>
            </a:r>
            <a:r>
              <a:rPr lang="en-US" sz="2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600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50</a:t>
            </a:r>
            <a:r>
              <a:rPr lang="en-US" sz="2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 = 380 J/kg.K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2971800" y="2624156"/>
                <a:ext cx="5557834" cy="1932364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square" lIns="84876" tIns="42438" rIns="84876" bIns="42438">
                <a:spAutoFit/>
              </a:bodyPr>
              <a:lstStyle/>
              <a:p>
                <a:pPr defTabSz="914400" eaLnBrk="0" fontAlgn="base" hangingPunct="0">
                  <a:spcAft>
                    <a:spcPct val="0"/>
                  </a:spcAft>
                  <a:defRPr/>
                </a:pPr>
                <a:r>
                  <a:rPr lang="en-US" sz="24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Nhiệt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lượng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cần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truyền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để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5 kg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tăng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nhiệt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20</a:t>
                </a:r>
                <a:r>
                  <a:rPr lang="en-US" sz="2400" baseline="300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lên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50</a:t>
                </a:r>
                <a:r>
                  <a:rPr lang="en-US" sz="2400" baseline="300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en-US" sz="2400" dirty="0" err="1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defTabSz="914400" eaLnBrk="0" fontAlgn="base" hangingPunct="0"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       Q =m.c.</a:t>
                </a:r>
                <a:r>
                  <a:rPr lang="en-US" sz="2400" dirty="0" smtClean="0">
                    <a:solidFill>
                      <a:srgbClr val="A5002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∆</a:t>
                </a:r>
                <a:r>
                  <a:rPr lang="en-US" sz="24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m.c.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A50021"/>
                        </a:solidFill>
                        <a:latin typeface="Cambria Math"/>
                        <a:cs typeface="Times New Roman" pitchFamily="18" charset="0"/>
                      </a:rPr>
                      <m:t> −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A50021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defTabSz="914400" eaLnBrk="0" fontAlgn="base" hangingPunct="0"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= 5.380.30 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= 57000(J)</a:t>
                </a:r>
              </a:p>
              <a:p>
                <a:pPr defTabSz="914400" eaLnBrk="0" fontAlgn="base" hangingPunct="0"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</a:t>
                </a:r>
                <a:r>
                  <a:rPr lang="en-US" sz="24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Đáp </a:t>
                </a:r>
                <a:r>
                  <a:rPr lang="en-US" sz="24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số: 57000J</a:t>
                </a:r>
              </a:p>
            </p:txBody>
          </p:sp>
        </mc:Choice>
        <mc:Fallback xmlns="">
          <p:sp>
            <p:nvSpPr>
              <p:cNvPr id="1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1800" y="2624156"/>
                <a:ext cx="5557834" cy="1932364"/>
              </a:xfrm>
              <a:prstGeom prst="rect">
                <a:avLst/>
              </a:prstGeom>
              <a:blipFill rotWithShape="1">
                <a:blip r:embed="rId3"/>
                <a:stretch>
                  <a:fillRect l="-1866" t="-2524" b="-6625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257800" y="2038350"/>
            <a:ext cx="1066800" cy="48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6" tIns="42438" rIns="84876" bIns="424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600" i="1" u="sng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</a:rPr>
              <a:t>Giải</a:t>
            </a:r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4997" y="524540"/>
            <a:ext cx="3107403" cy="52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5" rIns="91428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sz="2800" b="1" kern="0" dirty="0" smtClean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II. BÀI TẬP</a:t>
            </a:r>
            <a:endParaRPr lang="en-US" sz="2800" kern="0" dirty="0">
              <a:solidFill>
                <a:srgbClr val="FF0000"/>
              </a:solidFill>
              <a:cs typeface="Times New Roman" panose="02020603050405020304" pitchFamily="18" charset="0"/>
              <a:sym typeface="Arial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4171950"/>
            <a:ext cx="2400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7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11" grpId="0"/>
      <p:bldP spid="13" grpId="0"/>
      <p:bldP spid="1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57200" y="1798798"/>
            <a:ext cx="3733800" cy="267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6" tIns="42438" rIns="84876" bIns="424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</a:t>
            </a:r>
            <a:r>
              <a:rPr lang="vi-VN" sz="2100" dirty="0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óm</a:t>
            </a: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t</a:t>
            </a:r>
            <a:r>
              <a:rPr lang="vi-VN" sz="2100" dirty="0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ắt</a:t>
            </a: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</a:t>
            </a:r>
            <a:r>
              <a:rPr lang="en-US" sz="2100" baseline="-250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= 5kg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</a:t>
            </a:r>
            <a:r>
              <a:rPr lang="en-US" sz="2100" baseline="-250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= 2kg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</a:t>
            </a:r>
            <a:r>
              <a:rPr lang="en-US" sz="2100" baseline="-250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= 880J/kg. 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K</a:t>
            </a:r>
            <a:endParaRPr lang="en-US" sz="2100" dirty="0" smtClean="0">
              <a:solidFill>
                <a:srgbClr val="0000FF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</a:t>
            </a:r>
            <a:r>
              <a:rPr lang="en-US" sz="2100" baseline="-250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= 4200J/kg.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K</a:t>
            </a:r>
            <a:endParaRPr lang="en-US" sz="2100" dirty="0" smtClean="0">
              <a:solidFill>
                <a:srgbClr val="0000FF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</a:t>
            </a:r>
            <a:r>
              <a:rPr lang="en-US" sz="2100" baseline="-250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 </a:t>
            </a:r>
            <a:r>
              <a:rPr lang="vi-VN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= 2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5</a:t>
            </a:r>
            <a:r>
              <a:rPr lang="vi-VN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</a:t>
            </a:r>
            <a:endParaRPr lang="vi-VN" sz="2100" dirty="0">
              <a:solidFill>
                <a:srgbClr val="0000FF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</a:t>
            </a:r>
            <a:r>
              <a:rPr lang="en-US" sz="2100" baseline="-25000" dirty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</a:t>
            </a:r>
            <a:r>
              <a:rPr lang="en-US" sz="2100" baseline="-250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vi-VN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=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</a:t>
            </a:r>
            <a:r>
              <a:rPr lang="vi-VN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00C</a:t>
            </a:r>
            <a:endParaRPr lang="vi-VN" sz="2100" dirty="0">
              <a:solidFill>
                <a:srgbClr val="0000FF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Q =?</a:t>
            </a:r>
            <a:endParaRPr lang="vi-VN" sz="2100" dirty="0" smtClean="0">
              <a:solidFill>
                <a:srgbClr val="0000FF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025775" y="1854518"/>
            <a:ext cx="5737225" cy="270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6" tIns="42438" rIns="84876" bIns="424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Nhi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ệt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l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ượng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ần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truy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ền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cho ấm nhôm đến khi đun sôi nước là: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Q</a:t>
            </a:r>
            <a:r>
              <a:rPr lang="en-US" sz="2100" b="1" baseline="-25000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= m</a:t>
            </a:r>
            <a:r>
              <a:rPr lang="en-US" sz="2100" b="1" baseline="-25000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.c</a:t>
            </a:r>
            <a:r>
              <a:rPr lang="en-US" sz="2100" b="1" baseline="-25000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.∆t = 0,5.880.(100 – 25) = 33.</a:t>
            </a:r>
            <a:r>
              <a:rPr lang="vi-VN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000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(J)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Nhi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ệt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l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ượng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ần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truy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ền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cho nước đến khi sôi là: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Q</a:t>
            </a:r>
            <a:r>
              <a:rPr lang="en-US" sz="2100" b="1" baseline="-25000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= m</a:t>
            </a:r>
            <a:r>
              <a:rPr lang="en-US" sz="2100" b="1" baseline="-25000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.c</a:t>
            </a:r>
            <a:r>
              <a:rPr lang="en-US" sz="2100" b="1" baseline="-25000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.∆t = 2.4200.(100 – 25) = 630.</a:t>
            </a:r>
            <a:r>
              <a:rPr lang="vi-VN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000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(J)</a:t>
            </a:r>
            <a:endParaRPr lang="vi-VN" sz="2100" b="1" dirty="0" smtClean="0">
              <a:solidFill>
                <a:srgbClr val="A5002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Nhi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ệt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l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ượng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</a:t>
            </a:r>
            <a:r>
              <a:rPr lang="vi-VN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ần</a:t>
            </a:r>
            <a:r>
              <a:rPr lang="en-US" sz="2100" dirty="0" smtClean="0">
                <a:solidFill>
                  <a:prstClr val="black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đun sôi ấm nước là: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Q = Q</a:t>
            </a:r>
            <a:r>
              <a:rPr lang="en-US" sz="2100" b="1" baseline="-25000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+ Q</a:t>
            </a:r>
            <a:r>
              <a:rPr lang="en-US" sz="2100" b="1" baseline="-25000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</a:t>
            </a: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= 33000 + 630000 =  633.000(J)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 smtClean="0">
                <a:solidFill>
                  <a:srgbClr val="A5002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                                   Đáp số: 633.000J</a:t>
            </a:r>
            <a:endParaRPr lang="vi-VN" sz="2100" b="1" dirty="0" smtClean="0">
              <a:solidFill>
                <a:srgbClr val="A5002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029200" y="1380173"/>
            <a:ext cx="1447800" cy="48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6" tIns="42438" rIns="84876" bIns="424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600" b="1" u="sng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rPr>
              <a:t>Giải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28600" y="180024"/>
            <a:ext cx="8610600" cy="128603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6" tIns="42438" rIns="84876" bIns="424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 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 ấm đun nước bằng nhôm có khối lượng 0,5 kg chứa 2 lít nước ở 25</a:t>
            </a:r>
            <a:r>
              <a:rPr lang="en-US" sz="2600" b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Muốn đun sôi ấm nước này cần một nhiệt lượng bằng bao nhiêu 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409575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5232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66639" y="752475"/>
            <a:ext cx="8496300" cy="2114550"/>
          </a:xfrm>
          <a:noFill/>
        </p:spPr>
        <p:txBody>
          <a:bodyPr>
            <a:noAutofit/>
          </a:bodyPr>
          <a:lstStyle/>
          <a:p>
            <a:pPr marL="0" lvl="1" indent="0" algn="just">
              <a:lnSpc>
                <a:spcPct val="10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nhiệt dung riêng của một kim loại, người ta bỏ vào nhịêt lượng kế chứa 500g nước ở nhiệt độ 13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một miếng kim loại có khối lượng 400g được nung nóng tới 100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1" indent="0" algn="just">
              <a:lnSpc>
                <a:spcPct val="100000"/>
              </a:lnSpc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4190 J/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kg.K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87210" y="3105150"/>
            <a:ext cx="4489599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81000" y="3790950"/>
            <a:ext cx="14478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019800" y="2114550"/>
            <a:ext cx="762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362200" y="2571750"/>
            <a:ext cx="762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90800" y="2190750"/>
            <a:ext cx="762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943600" y="1809750"/>
            <a:ext cx="762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0400" y="1809750"/>
            <a:ext cx="762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6" name="Google Shape;333;p23"/>
          <p:cNvGrpSpPr/>
          <p:nvPr/>
        </p:nvGrpSpPr>
        <p:grpSpPr>
          <a:xfrm>
            <a:off x="7752364" y="-25675"/>
            <a:ext cx="420904" cy="498241"/>
            <a:chOff x="5350141" y="100301"/>
            <a:chExt cx="420904" cy="498241"/>
          </a:xfrm>
        </p:grpSpPr>
        <p:sp>
          <p:nvSpPr>
            <p:cNvPr id="17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9" name="Google Shape;336;p23"/>
          <p:cNvGrpSpPr/>
          <p:nvPr/>
        </p:nvGrpSpPr>
        <p:grpSpPr>
          <a:xfrm>
            <a:off x="8320099" y="4294766"/>
            <a:ext cx="814325" cy="763643"/>
            <a:chOff x="7281641" y="1136546"/>
            <a:chExt cx="892968" cy="986057"/>
          </a:xfrm>
        </p:grpSpPr>
        <p:sp>
          <p:nvSpPr>
            <p:cNvPr id="20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1" name="Google Shape;356;p23"/>
          <p:cNvGrpSpPr/>
          <p:nvPr/>
        </p:nvGrpSpPr>
        <p:grpSpPr>
          <a:xfrm>
            <a:off x="-84451" y="31438"/>
            <a:ext cx="658181" cy="653030"/>
            <a:chOff x="734290" y="251983"/>
            <a:chExt cx="800177" cy="752193"/>
          </a:xfrm>
        </p:grpSpPr>
        <p:sp>
          <p:nvSpPr>
            <p:cNvPr id="32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4" name="Google Shape;362;p23"/>
          <p:cNvGrpSpPr/>
          <p:nvPr/>
        </p:nvGrpSpPr>
        <p:grpSpPr>
          <a:xfrm>
            <a:off x="5759070" y="0"/>
            <a:ext cx="830934" cy="392394"/>
            <a:chOff x="3168309" y="474596"/>
            <a:chExt cx="1088181" cy="608604"/>
          </a:xfrm>
        </p:grpSpPr>
        <p:grpSp>
          <p:nvGrpSpPr>
            <p:cNvPr id="35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9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3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61" name="Google Shape;547;p23"/>
          <p:cNvGrpSpPr/>
          <p:nvPr/>
        </p:nvGrpSpPr>
        <p:grpSpPr>
          <a:xfrm>
            <a:off x="7086608" y="4665898"/>
            <a:ext cx="984259" cy="508400"/>
            <a:chOff x="7485292" y="4430739"/>
            <a:chExt cx="1375953" cy="924075"/>
          </a:xfrm>
        </p:grpSpPr>
        <p:sp>
          <p:nvSpPr>
            <p:cNvPr id="62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2" name="Google Shape;578;p23"/>
          <p:cNvGrpSpPr/>
          <p:nvPr/>
        </p:nvGrpSpPr>
        <p:grpSpPr>
          <a:xfrm>
            <a:off x="-124890" y="4395466"/>
            <a:ext cx="772313" cy="497744"/>
            <a:chOff x="4816519" y="4288164"/>
            <a:chExt cx="772313" cy="497744"/>
          </a:xfrm>
        </p:grpSpPr>
        <p:sp>
          <p:nvSpPr>
            <p:cNvPr id="83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39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285751"/>
            <a:ext cx="1676400" cy="52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sz="2800" b="1" u="sng" kern="0">
                <a:solidFill>
                  <a:srgbClr val="FF0066"/>
                </a:solidFill>
                <a:cs typeface="Times New Roman" panose="02020603050405020304" pitchFamily="18" charset="0"/>
                <a:sym typeface="Arial"/>
              </a:rPr>
              <a:t>Bài giải:</a:t>
            </a:r>
          </a:p>
        </p:txBody>
      </p:sp>
      <p:sp>
        <p:nvSpPr>
          <p:cNvPr id="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857255"/>
            <a:ext cx="6553200" cy="83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Nhiệt lượng nước thu vào khi tăng nhiệt độ:                                   Q</a:t>
            </a:r>
            <a:r>
              <a:rPr lang="en-US" kern="0" baseline="-2500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</a:t>
            </a:r>
            <a:r>
              <a:rPr lang="en-US" ker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 m</a:t>
            </a:r>
            <a:r>
              <a:rPr lang="en-US" kern="0" baseline="-2500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</a:t>
            </a:r>
            <a:r>
              <a:rPr lang="en-US" ker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.c</a:t>
            </a:r>
            <a:r>
              <a:rPr lang="en-US" kern="0" baseline="-2500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</a:t>
            </a:r>
            <a:r>
              <a:rPr lang="en-US" ker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.(t- t</a:t>
            </a:r>
            <a:r>
              <a:rPr lang="en-US" kern="0" baseline="-2500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</a:t>
            </a:r>
            <a:r>
              <a:rPr lang="en-US" ker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)= 0,5.4190.(20 -13) = 14665(J)</a:t>
            </a:r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1635030"/>
            <a:ext cx="6324600" cy="83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Nhiệt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lượng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miếng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kim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loại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toả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ra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khi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hạ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nhiệt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độ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:                                                     Q</a:t>
            </a:r>
            <a:r>
              <a:rPr lang="en-US" kern="0" baseline="-2500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 m</a:t>
            </a:r>
            <a:r>
              <a:rPr lang="en-US" kern="0" baseline="-2500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.c</a:t>
            </a:r>
            <a:r>
              <a:rPr lang="en-US" kern="0" baseline="-2500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.(t</a:t>
            </a:r>
            <a:r>
              <a:rPr lang="en-US" kern="0" baseline="-2500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- t) =0,4.c</a:t>
            </a:r>
            <a:r>
              <a:rPr lang="en-US" kern="0" baseline="-2500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.(100-20)= 32.c</a:t>
            </a:r>
            <a:r>
              <a:rPr lang="en-US" kern="0" baseline="-2500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(J)</a:t>
            </a:r>
          </a:p>
        </p:txBody>
      </p:sp>
      <p:sp>
        <p:nvSpPr>
          <p:cNvPr id="7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397026"/>
            <a:ext cx="5410200" cy="2308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Phương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trình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cân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bằng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nhiệt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:                         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Q</a:t>
            </a:r>
            <a:r>
              <a:rPr lang="en-US" kern="0" baseline="-2500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 </a:t>
            </a:r>
            <a:r>
              <a:rPr lang="en-US" kern="0" dirty="0" err="1" smtClea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Q</a:t>
            </a:r>
            <a:r>
              <a:rPr lang="en-US" kern="0" baseline="-25000" dirty="0" err="1" smtClea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hay 14665 =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32.c</a:t>
            </a:r>
            <a:r>
              <a:rPr lang="en-US" kern="0" baseline="-2500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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lang="en-US" kern="0" baseline="-2500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=                 458 J/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kg.K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     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Vậy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: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Nhiệt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dung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riêng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của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kim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loại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là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: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458J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/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kg.K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. Kim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loại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đó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là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Symbol" pitchFamily="18" charset="2"/>
              </a:rPr>
              <a:t>thép</a:t>
            </a:r>
            <a:endParaRPr lang="en-US" kern="0" dirty="0">
              <a:solidFill>
                <a:srgbClr val="000000"/>
              </a:solidFill>
              <a:cs typeface="Times New Roman" panose="02020603050405020304" pitchFamily="18" charset="0"/>
              <a:sym typeface="Symbol" pitchFamily="18" charset="2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878989945"/>
              </p:ext>
            </p:extLst>
          </p:nvPr>
        </p:nvGraphicFramePr>
        <p:xfrm>
          <a:off x="4267200" y="3333750"/>
          <a:ext cx="838200" cy="509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1" imgW="431613" imgH="393529" progId="Equation.3">
                  <p:embed/>
                </p:oleObj>
              </mc:Choice>
              <mc:Fallback>
                <p:oleObj name="Equation" r:id="rId11" imgW="4316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333750"/>
                        <a:ext cx="838200" cy="509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>
            <a:spLocks noGrp="1" noChangeArrowheads="1"/>
          </p:cNvSpPr>
          <p:nvPr>
            <p:ph type="body" sz="half" idx="1"/>
            <p:custDataLst>
              <p:tags r:id="rId7"/>
            </p:custDataLst>
          </p:nvPr>
        </p:nvSpPr>
        <p:spPr>
          <a:xfrm>
            <a:off x="0" y="285750"/>
            <a:ext cx="2590800" cy="4572000"/>
          </a:xfrm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sz="2000"/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" y="392911"/>
            <a:ext cx="2667000" cy="452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b="1" u="sng" kern="0" dirty="0" err="1">
                <a:solidFill>
                  <a:srgbClr val="FF0066"/>
                </a:solidFill>
                <a:cs typeface="Times New Roman" panose="02020603050405020304" pitchFamily="18" charset="0"/>
                <a:sym typeface="Arial"/>
              </a:rPr>
              <a:t>Tóm</a:t>
            </a:r>
            <a:r>
              <a:rPr lang="en-US" b="1" u="sng" kern="0" dirty="0">
                <a:solidFill>
                  <a:srgbClr val="FF0066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u="sng" kern="0" dirty="0" err="1">
                <a:solidFill>
                  <a:srgbClr val="FF0066"/>
                </a:solidFill>
                <a:cs typeface="Times New Roman" panose="02020603050405020304" pitchFamily="18" charset="0"/>
                <a:sym typeface="Arial"/>
              </a:rPr>
              <a:t>tắt</a:t>
            </a:r>
            <a:r>
              <a:rPr lang="en-US" b="1" u="sng" kern="0" dirty="0">
                <a:solidFill>
                  <a:srgbClr val="FF0066"/>
                </a:solidFill>
                <a:cs typeface="Times New Roman" panose="02020603050405020304" pitchFamily="18" charset="0"/>
                <a:sym typeface="Arial"/>
              </a:rPr>
              <a:t>: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                               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m</a:t>
            </a:r>
            <a:r>
              <a:rPr lang="en-US" kern="0" baseline="-2500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500g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0,5kg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</a:t>
            </a:r>
            <a:r>
              <a:rPr lang="en-US" kern="0" baseline="-2500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 =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13</a:t>
            </a:r>
            <a:r>
              <a:rPr lang="en-US" kern="0" baseline="3000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0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C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      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m</a:t>
            </a:r>
            <a:r>
              <a:rPr lang="en-US" kern="0" baseline="-2500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400g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0,4kg</a:t>
            </a:r>
            <a:endParaRPr lang="en-US" kern="0" dirty="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</a:t>
            </a:r>
            <a:r>
              <a:rPr lang="en-US" kern="0" baseline="-2500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baseline="-2500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 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100</a:t>
            </a:r>
            <a:r>
              <a:rPr lang="en-US" kern="0" baseline="3000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0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C</a:t>
            </a:r>
            <a:endParaRPr lang="en-US" kern="0" dirty="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   =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20</a:t>
            </a:r>
            <a:r>
              <a:rPr lang="en-US" kern="0" baseline="3000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0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C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c</a:t>
            </a:r>
            <a:r>
              <a:rPr lang="en-US" kern="0" baseline="-2500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1 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 4190J/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kg.K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                    </a:t>
            </a:r>
            <a:r>
              <a:rPr lang="en-US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c</a:t>
            </a:r>
            <a:r>
              <a:rPr lang="en-US" kern="0" baseline="-2500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2</a:t>
            </a:r>
            <a:r>
              <a:rPr lang="en-US" kern="0" dirty="0">
                <a:solidFill>
                  <a:srgbClr val="0000CC"/>
                </a:solidFill>
                <a:cs typeface="Times New Roman" panose="02020603050405020304" pitchFamily="18" charset="0"/>
                <a:sym typeface="Arial"/>
              </a:rPr>
              <a:t>  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= ?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endParaRPr lang="en-US" kern="0" dirty="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895600" y="400050"/>
            <a:ext cx="0" cy="4286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3943350"/>
            <a:ext cx="2590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oogle Shape;330;p23"/>
          <p:cNvGrpSpPr/>
          <p:nvPr/>
        </p:nvGrpSpPr>
        <p:grpSpPr>
          <a:xfrm>
            <a:off x="2743200" y="33085"/>
            <a:ext cx="504172" cy="155105"/>
            <a:chOff x="-75881" y="2283499"/>
            <a:chExt cx="772313" cy="497910"/>
          </a:xfrm>
        </p:grpSpPr>
        <p:sp>
          <p:nvSpPr>
            <p:cNvPr id="14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6" name="Google Shape;333;p23"/>
          <p:cNvGrpSpPr/>
          <p:nvPr/>
        </p:nvGrpSpPr>
        <p:grpSpPr>
          <a:xfrm>
            <a:off x="7822817" y="162049"/>
            <a:ext cx="350459" cy="310519"/>
            <a:chOff x="5350141" y="100301"/>
            <a:chExt cx="420904" cy="498241"/>
          </a:xfrm>
        </p:grpSpPr>
        <p:sp>
          <p:nvSpPr>
            <p:cNvPr id="17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9" name="Google Shape;336;p23"/>
          <p:cNvGrpSpPr/>
          <p:nvPr/>
        </p:nvGrpSpPr>
        <p:grpSpPr>
          <a:xfrm rot="1971190">
            <a:off x="8596351" y="2630950"/>
            <a:ext cx="743515" cy="614540"/>
            <a:chOff x="7281641" y="1136546"/>
            <a:chExt cx="892968" cy="986057"/>
          </a:xfrm>
        </p:grpSpPr>
        <p:sp>
          <p:nvSpPr>
            <p:cNvPr id="20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4" name="Google Shape;362;p23"/>
          <p:cNvGrpSpPr/>
          <p:nvPr/>
        </p:nvGrpSpPr>
        <p:grpSpPr>
          <a:xfrm>
            <a:off x="6029153" y="-21492"/>
            <a:ext cx="691864" cy="244552"/>
            <a:chOff x="3168309" y="474596"/>
            <a:chExt cx="1088181" cy="608604"/>
          </a:xfrm>
        </p:grpSpPr>
        <p:grpSp>
          <p:nvGrpSpPr>
            <p:cNvPr id="35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9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3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1" name="Google Shape;396;p23"/>
          <p:cNvGrpSpPr/>
          <p:nvPr/>
        </p:nvGrpSpPr>
        <p:grpSpPr>
          <a:xfrm>
            <a:off x="129103" y="-72183"/>
            <a:ext cx="608584" cy="347147"/>
            <a:chOff x="1588573" y="-296128"/>
            <a:chExt cx="730914" cy="557013"/>
          </a:xfrm>
        </p:grpSpPr>
        <p:sp>
          <p:nvSpPr>
            <p:cNvPr id="42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3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44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6" name="Google Shape;448;p23"/>
          <p:cNvGrpSpPr/>
          <p:nvPr/>
        </p:nvGrpSpPr>
        <p:grpSpPr>
          <a:xfrm>
            <a:off x="60547" y="4792848"/>
            <a:ext cx="1291398" cy="840067"/>
            <a:chOff x="4368" y="4500332"/>
            <a:chExt cx="1550979" cy="1347924"/>
          </a:xfrm>
        </p:grpSpPr>
        <p:grpSp>
          <p:nvGrpSpPr>
            <p:cNvPr id="47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48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61" name="Google Shape;547;p23"/>
          <p:cNvGrpSpPr/>
          <p:nvPr/>
        </p:nvGrpSpPr>
        <p:grpSpPr>
          <a:xfrm>
            <a:off x="8358510" y="4618338"/>
            <a:ext cx="1145665" cy="575911"/>
            <a:chOff x="7485292" y="4430739"/>
            <a:chExt cx="1375953" cy="924075"/>
          </a:xfrm>
        </p:grpSpPr>
        <p:sp>
          <p:nvSpPr>
            <p:cNvPr id="62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65" name="Google Shape;551;p23"/>
          <p:cNvGrpSpPr/>
          <p:nvPr/>
        </p:nvGrpSpPr>
        <p:grpSpPr>
          <a:xfrm>
            <a:off x="8692651" y="1539"/>
            <a:ext cx="446677" cy="439668"/>
            <a:chOff x="8490510" y="1991557"/>
            <a:chExt cx="536463" cy="705466"/>
          </a:xfrm>
        </p:grpSpPr>
        <p:grpSp>
          <p:nvGrpSpPr>
            <p:cNvPr id="66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69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0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67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2" name="Google Shape;578;p23"/>
          <p:cNvGrpSpPr/>
          <p:nvPr/>
        </p:nvGrpSpPr>
        <p:grpSpPr>
          <a:xfrm>
            <a:off x="4368" y="4583000"/>
            <a:ext cx="643054" cy="310209"/>
            <a:chOff x="4816519" y="4288164"/>
            <a:chExt cx="772313" cy="497744"/>
          </a:xfrm>
        </p:grpSpPr>
        <p:sp>
          <p:nvSpPr>
            <p:cNvPr id="83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5" name="Google Shape;581;p23"/>
          <p:cNvGrpSpPr/>
          <p:nvPr/>
        </p:nvGrpSpPr>
        <p:grpSpPr>
          <a:xfrm rot="19571527">
            <a:off x="3679355" y="4744865"/>
            <a:ext cx="708687" cy="567435"/>
            <a:chOff x="1637980" y="2854741"/>
            <a:chExt cx="851139" cy="910474"/>
          </a:xfrm>
        </p:grpSpPr>
        <p:grpSp>
          <p:nvGrpSpPr>
            <p:cNvPr id="86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90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91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92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87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88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9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242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419600" y="1143000"/>
            <a:ext cx="0" cy="1314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677" tIns="34839" rIns="69677" bIns="34839">
            <a:spAutoFit/>
          </a:bodyPr>
          <a:lstStyle/>
          <a:p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419600" y="914400"/>
            <a:ext cx="0" cy="2457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677" tIns="34839" rIns="69677" bIns="34839">
            <a:spAutoFit/>
          </a:bodyPr>
          <a:lstStyle/>
          <a:p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079631" y="3975009"/>
            <a:ext cx="1524000" cy="34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677" tIns="34839" rIns="69677" bIns="3483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13805" y="1522909"/>
            <a:ext cx="8139113" cy="90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677" tIns="34839" rIns="69677" bIns="3483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7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7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- Nhiệt </a:t>
            </a:r>
            <a:r>
              <a:rPr lang="en-US" altLang="en-US" sz="27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năng của một vật là tổng động năng của các phân tử cấu tạo nên vật. </a:t>
            </a:r>
            <a:endParaRPr lang="en-US" altLang="en-US" sz="2700" u="sng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455" y="124375"/>
            <a:ext cx="566615" cy="49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28600" y="171450"/>
            <a:ext cx="83962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457" tIns="42729" rIns="85457" bIns="42729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 THỨC TRỌNG TÂM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5536" y="914405"/>
            <a:ext cx="8221264" cy="45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865" tIns="42433" rIns="84865" bIns="4243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Nhiệt năng là gì? Nêu cách làm thay đổi nhiệt năng?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7"/>
          <p:cNvSpPr txBox="1">
            <a:spLocks noChangeArrowheads="1"/>
          </p:cNvSpPr>
          <p:nvPr/>
        </p:nvSpPr>
        <p:spPr>
          <a:xfrm>
            <a:off x="4664535" y="2514602"/>
            <a:ext cx="2726871" cy="12953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Rectangle 7"/>
          <p:cNvSpPr txBox="1">
            <a:spLocks noChangeArrowheads="1"/>
          </p:cNvSpPr>
          <p:nvPr/>
        </p:nvSpPr>
        <p:spPr>
          <a:xfrm>
            <a:off x="731520" y="2514603"/>
            <a:ext cx="5288280" cy="12953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Có 2 cách thay đổi nhiệt năng:  </a:t>
            </a:r>
          </a:p>
        </p:txBody>
      </p:sp>
    </p:spTree>
    <p:extLst>
      <p:ext uri="{BB962C8B-B14F-4D97-AF65-F5344CB8AC3E}">
        <p14:creationId xmlns:p14="http://schemas.microsoft.com/office/powerpoint/2010/main" val="21767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914405"/>
            <a:ext cx="7772400" cy="94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65" tIns="42433" rIns="84865" bIns="4243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Nhiệt lượng là gì ? Ký hiệu và đơn vị của nhiệt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077200" cy="1701522"/>
          </a:xfrm>
          <a:prstGeom prst="rect">
            <a:avLst/>
          </a:prstGeom>
          <a:noFill/>
        </p:spPr>
        <p:txBody>
          <a:bodyPr lIns="84865" tIns="42433" rIns="84865" bIns="42433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1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1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8245" indent="-318245"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Q  </a:t>
            </a:r>
          </a:p>
          <a:p>
            <a:pPr marL="318245" indent="-318245"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- 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Jun (J).</a:t>
            </a:r>
          </a:p>
        </p:txBody>
      </p:sp>
    </p:spTree>
    <p:extLst>
      <p:ext uri="{BB962C8B-B14F-4D97-AF65-F5344CB8AC3E}">
        <p14:creationId xmlns:p14="http://schemas.microsoft.com/office/powerpoint/2010/main" val="21146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ordArt 2"/>
          <p:cNvSpPr>
            <a:spLocks noChangeArrowheads="1" noChangeShapeType="1" noTextEdit="1"/>
          </p:cNvSpPr>
          <p:nvPr/>
        </p:nvSpPr>
        <p:spPr bwMode="auto">
          <a:xfrm>
            <a:off x="1600200" y="285751"/>
            <a:ext cx="6705600" cy="392907"/>
          </a:xfrm>
          <a:prstGeom prst="rect">
            <a:avLst/>
          </a:prstGeom>
        </p:spPr>
        <p:txBody>
          <a:bodyPr wrap="none" lIns="91428" tIns="45715" rIns="91428" bIns="4571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kern="10" smtClean="0">
              <a:ln w="12700">
                <a:solidFill>
                  <a:srgbClr val="3333FF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57200" y="423079"/>
            <a:ext cx="8229600" cy="82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65" tIns="42433" rIns="84865" bIns="4243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 3: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Nhiệt lượng một vật thu vào hay toả ra phụ thuộc những yếu tố nào? Viết công thức tính nhiệt lượng?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81000" y="1262707"/>
            <a:ext cx="8686800" cy="45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65" tIns="42433" rIns="84865" bIns="4243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Nhiệt lượng một vật thu vào để nóng lên phụ thuộc ba yếu tố: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14400" y="1738518"/>
            <a:ext cx="7010400" cy="134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865" tIns="42433" rIns="84865" bIns="42433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 lượng của vật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Độ </a:t>
            </a:r>
            <a:r>
              <a:rPr lang="en-US" sz="2400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chênh lệch </a:t>
            </a:r>
            <a:r>
              <a:rPr lang="en-US" sz="2400" dirty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nhiệt độ của </a:t>
            </a:r>
            <a:r>
              <a:rPr lang="en-US" sz="2400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 lúc đầu và lúc sau.</a:t>
            </a:r>
            <a:endParaRPr lang="en-US" sz="2400" dirty="0">
              <a:solidFill>
                <a:srgbClr val="16161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Chất cấu tạo nên vật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928255" y="3771896"/>
            <a:ext cx="1951038" cy="485814"/>
          </a:xfrm>
          <a:prstGeom prst="rect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4876" tIns="42438" rIns="84876" bIns="424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= m.c.∆t</a:t>
            </a:r>
            <a:endParaRPr lang="vi-VN" sz="2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229837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Công thức tính nhiệt lượng:</a:t>
            </a:r>
          </a:p>
        </p:txBody>
      </p:sp>
      <p:sp>
        <p:nvSpPr>
          <p:cNvPr id="17" name="Text Box 61"/>
          <p:cNvSpPr txBox="1">
            <a:spLocks noChangeArrowheads="1"/>
          </p:cNvSpPr>
          <p:nvPr/>
        </p:nvSpPr>
        <p:spPr bwMode="auto">
          <a:xfrm>
            <a:off x="2980046" y="3768107"/>
            <a:ext cx="5782953" cy="131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84876" tIns="42438" rIns="84876" bIns="424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Q l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nhi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ệt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(J)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m l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kh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ối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ật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(kg)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∆t = │t</a:t>
            </a:r>
            <a:r>
              <a:rPr lang="en-US" sz="20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t</a:t>
            </a:r>
            <a:r>
              <a:rPr lang="en-US" sz="20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│l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chênh lệch nhiệt 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c l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nhi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ệt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dung ri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 c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ủa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ật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(J/kg. K)</a:t>
            </a:r>
            <a:endParaRPr lang="vi-VN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 animBg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09602" y="666750"/>
            <a:ext cx="7441209" cy="4572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bày nguyên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 truyền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nhiệt?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0691" y="1229007"/>
            <a:ext cx="90678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vi-VN" sz="20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itchFamily="18" charset="2"/>
              </a:rPr>
              <a:t> 1- Nhiệt truyền từ vật có nhiệt độ cao hơn sang vật có nhiệt độ thấp hơn</a:t>
            </a:r>
          </a:p>
        </p:txBody>
      </p:sp>
      <p:sp>
        <p:nvSpPr>
          <p:cNvPr id="512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490" y="166210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vi-VN" sz="20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itchFamily="18" charset="2"/>
              </a:rPr>
              <a:t> 2- Sự truyền nhiệt xảy ra cho tới khi nhiệt độ của hai vật bằng nhau thì ngừng lại</a:t>
            </a:r>
          </a:p>
        </p:txBody>
      </p:sp>
      <p:sp>
        <p:nvSpPr>
          <p:cNvPr id="512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8791" y="2143408"/>
            <a:ext cx="937260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vi-VN" sz="20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itchFamily="18" charset="2"/>
              </a:rPr>
              <a:t> 3- Nhiệt lượng do vật này toả ra bằng nhiệt lượng do vật kia thu vào</a:t>
            </a:r>
          </a:p>
        </p:txBody>
      </p:sp>
      <p:sp>
        <p:nvSpPr>
          <p:cNvPr id="5138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7702" y="2579051"/>
            <a:ext cx="4800600" cy="52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r>
              <a:rPr lang="vi-VN" sz="2800" b="1" i="1" kern="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Ví dụ</a:t>
            </a:r>
            <a:endParaRPr lang="vi-VN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grpSp>
        <p:nvGrpSpPr>
          <p:cNvPr id="22" name="Google Shape;333;p23"/>
          <p:cNvGrpSpPr/>
          <p:nvPr/>
        </p:nvGrpSpPr>
        <p:grpSpPr>
          <a:xfrm>
            <a:off x="7752364" y="-7862"/>
            <a:ext cx="420904" cy="498241"/>
            <a:chOff x="5350141" y="100301"/>
            <a:chExt cx="420904" cy="498241"/>
          </a:xfrm>
        </p:grpSpPr>
        <p:sp>
          <p:nvSpPr>
            <p:cNvPr id="23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7" name="Google Shape;356;p23"/>
          <p:cNvGrpSpPr/>
          <p:nvPr/>
        </p:nvGrpSpPr>
        <p:grpSpPr>
          <a:xfrm>
            <a:off x="-84451" y="-49913"/>
            <a:ext cx="670420" cy="610174"/>
            <a:chOff x="734290" y="251983"/>
            <a:chExt cx="800177" cy="752193"/>
          </a:xfrm>
        </p:grpSpPr>
        <p:sp>
          <p:nvSpPr>
            <p:cNvPr id="38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40" name="Google Shape;362;p23"/>
          <p:cNvGrpSpPr/>
          <p:nvPr/>
        </p:nvGrpSpPr>
        <p:grpSpPr>
          <a:xfrm>
            <a:off x="5759070" y="17813"/>
            <a:ext cx="830934" cy="392394"/>
            <a:chOff x="3168309" y="474596"/>
            <a:chExt cx="1088181" cy="608604"/>
          </a:xfrm>
        </p:grpSpPr>
        <p:grpSp>
          <p:nvGrpSpPr>
            <p:cNvPr id="41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45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42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43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9" name="Google Shape;396;p23"/>
          <p:cNvGrpSpPr/>
          <p:nvPr/>
        </p:nvGrpSpPr>
        <p:grpSpPr>
          <a:xfrm>
            <a:off x="1588573" y="-352241"/>
            <a:ext cx="730914" cy="557013"/>
            <a:chOff x="1588573" y="-296128"/>
            <a:chExt cx="730914" cy="557013"/>
          </a:xfrm>
        </p:grpSpPr>
        <p:sp>
          <p:nvSpPr>
            <p:cNvPr id="60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61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62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63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63" name="Google Shape;547;p23"/>
          <p:cNvGrpSpPr/>
          <p:nvPr/>
        </p:nvGrpSpPr>
        <p:grpSpPr>
          <a:xfrm>
            <a:off x="8136411" y="4727465"/>
            <a:ext cx="898431" cy="434431"/>
            <a:chOff x="7485292" y="4430739"/>
            <a:chExt cx="1375953" cy="924075"/>
          </a:xfrm>
        </p:grpSpPr>
        <p:sp>
          <p:nvSpPr>
            <p:cNvPr id="164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78" name="Google Shape;567;p23"/>
          <p:cNvGrpSpPr/>
          <p:nvPr/>
        </p:nvGrpSpPr>
        <p:grpSpPr>
          <a:xfrm>
            <a:off x="8486398" y="70307"/>
            <a:ext cx="758529" cy="672290"/>
            <a:chOff x="7961559" y="-202278"/>
            <a:chExt cx="1015476" cy="922487"/>
          </a:xfrm>
        </p:grpSpPr>
        <p:grpSp>
          <p:nvGrpSpPr>
            <p:cNvPr id="179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183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4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5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6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7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8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80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181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2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3" name="Can 2"/>
          <p:cNvSpPr/>
          <p:nvPr/>
        </p:nvSpPr>
        <p:spPr>
          <a:xfrm>
            <a:off x="2578767" y="2817625"/>
            <a:ext cx="1500413" cy="2116326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2578767" y="3439082"/>
            <a:ext cx="1498467" cy="1467237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661466"/>
            <a:ext cx="86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100ºC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2896286" y="4302213"/>
            <a:ext cx="86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0ºC</a:t>
            </a:r>
            <a:endParaRPr lang="en-US" dirty="0"/>
          </a:p>
        </p:txBody>
      </p:sp>
      <p:sp>
        <p:nvSpPr>
          <p:cNvPr id="105" name="Can 104"/>
          <p:cNvSpPr/>
          <p:nvPr/>
        </p:nvSpPr>
        <p:spPr>
          <a:xfrm>
            <a:off x="2588113" y="3280467"/>
            <a:ext cx="1498467" cy="1624199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88434" y="4036866"/>
            <a:ext cx="602902" cy="596597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80872" y="3596934"/>
            <a:ext cx="82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50ºC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24065" y="3222451"/>
                <a:ext cx="52273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Quả cầu nguội đi =&gt; Quả cầu toả nhiệt </a:t>
                </a:r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𝑡𝑜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ả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065" y="3222451"/>
                <a:ext cx="5227327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932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4343402" y="3726419"/>
                <a:ext cx="460071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Nước nóng lên =&gt; Nước nhận thêm nhiệt lượng </a:t>
                </a:r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h𝑢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2" y="3726419"/>
                <a:ext cx="4600715" cy="646331"/>
              </a:xfrm>
              <a:prstGeom prst="rect">
                <a:avLst/>
              </a:prstGeom>
              <a:blipFill rotWithShape="1">
                <a:blip r:embed="rId10"/>
                <a:stretch>
                  <a:fillRect l="-119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709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6821 C 0.00087 -0.02253 -0.00399 -0.12778 0.0165 -0.20803 C 0.01684 -0.21235 0.0165 -0.21667 0.01754 -0.22006 C 0.01893 -0.22439 0.02153 -0.225 0.02344 -0.2284 C 0.0283 -0.23797 0.029 -0.23982 0.03507 -0.24352 C 0.04549 -0.25679 0.05677 -0.25834 0.06771 -0.2642 C 0.10625 -0.26358 0.14479 -0.26297 0.18334 -0.26111 C 0.19115 -0.26081 0.20104 -0.23797 0.20677 -0.2284 C 0.21025 -0.22253 0.21719 -0.21081 0.21719 -0.2105 C 0.2217 -0.19537 0.22813 -0.18951 0.23247 -0.17223 C 0.23559 -0.15926 0.23889 -0.14414 0.24167 -0.13056 C 0.24479 -0.11482 0.24566 -0.09939 0.24983 -0.08334 C 0.25209 -0.06574 0.2533 -0.04723 0.25573 -0.02994 C 0.25712 -0.00957 0.25816 0.01173 0.26268 0.02963 C 0.26302 0.03271 0.26337 0.03549 0.26372 0.03858 C 0.26407 0.04135 0.26511 0.04722 0.26511 0.04753 " pathEditMode="relative" rAng="0" ptsTypes="fffffffffffffff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56" y="-1663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5127" grpId="0" build="p"/>
      <p:bldP spid="5128" grpId="0" build="p"/>
      <p:bldP spid="5129" grpId="0" build="p"/>
      <p:bldP spid="5138" grpId="0"/>
      <p:bldP spid="105" grpId="0" animBg="1"/>
      <p:bldP spid="2" grpId="0" animBg="1"/>
      <p:bldP spid="7" grpId="0"/>
      <p:bldP spid="8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77321" y="361950"/>
            <a:ext cx="6248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4" tIns="91414" rIns="91414" bIns="91414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omfortaa"/>
              <a:buChar char="●"/>
              <a:defRPr sz="10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21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omfortaa"/>
              <a:buChar char="○"/>
              <a:defRPr sz="10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21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omfortaa"/>
              <a:buChar char="■"/>
              <a:defRPr sz="10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21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omfortaa"/>
              <a:buChar char="●"/>
              <a:defRPr sz="10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21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omfortaa"/>
              <a:buChar char="○"/>
              <a:defRPr sz="10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21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omfortaa"/>
              <a:buChar char="■"/>
              <a:defRPr sz="10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21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omfortaa"/>
              <a:buChar char="●"/>
              <a:defRPr sz="10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21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omfortaa"/>
              <a:buChar char="○"/>
              <a:defRPr sz="10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21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000"/>
              <a:buFont typeface="Comfortaa"/>
              <a:buChar char="■"/>
              <a:defRPr sz="10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>
              <a:buNone/>
            </a:pPr>
            <a:r>
              <a:rPr lang="en-US" sz="2400" b="1" u="sng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5:</a:t>
            </a:r>
            <a:r>
              <a:rPr 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phương </a:t>
            </a:r>
            <a:r>
              <a:rPr lang="en-US" sz="24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cân bằng </a:t>
            </a:r>
            <a:r>
              <a:rPr lang="en-US" sz="24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nhiệt?</a:t>
            </a:r>
            <a:endParaRPr lang="en-US" sz="2400" b="1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" y="1795626"/>
            <a:ext cx="3733800" cy="719488"/>
          </a:xfrm>
          <a:prstGeom prst="wedgeRoundRectCallout">
            <a:avLst>
              <a:gd name="adj1" fmla="val -8675"/>
              <a:gd name="adj2" fmla="val 78343"/>
              <a:gd name="adj3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vi-VN" sz="24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Nhiệt lượng mà vật thu vào</a:t>
            </a:r>
            <a:r>
              <a:rPr lang="en-US" sz="24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:</a:t>
            </a:r>
            <a:endParaRPr lang="vi-VN" sz="2400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" name="AutoShap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790700"/>
            <a:ext cx="3924300" cy="857250"/>
          </a:xfrm>
          <a:prstGeom prst="wedgeRoundRectCallout">
            <a:avLst>
              <a:gd name="adj1" fmla="val -6931"/>
              <a:gd name="adj2" fmla="val 72210"/>
              <a:gd name="adj3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vi-VN" sz="24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Nhiệt lượng toả ra cũng tính bằng công thức:</a:t>
            </a:r>
            <a:endParaRPr lang="en-US" sz="2400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9066" y="2781303"/>
            <a:ext cx="3986270" cy="2152650"/>
            <a:chOff x="2224030" y="1108573"/>
            <a:chExt cx="3986270" cy="2291349"/>
          </a:xfrm>
        </p:grpSpPr>
        <p:sp>
          <p:nvSpPr>
            <p:cNvPr id="8" name="Rectangle 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47900" y="1108573"/>
              <a:ext cx="3962400" cy="838200"/>
            </a:xfrm>
            <a:prstGeom prst="rect">
              <a:avLst/>
            </a:prstGeom>
            <a:noFill/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857" indent="-342857">
                <a:spcBef>
                  <a:spcPct val="20000"/>
                </a:spcBef>
                <a:buClr>
                  <a:srgbClr val="000000"/>
                </a:buClr>
              </a:pP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Q </a:t>
              </a:r>
              <a:r>
                <a:rPr lang="en-US" sz="2400" kern="0" baseline="-25000" dirty="0" err="1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thu</a:t>
              </a:r>
              <a:r>
                <a:rPr lang="en-US" sz="2400" kern="0" baseline="-25000" dirty="0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lang="en-US" sz="2400" kern="0" baseline="-25000" dirty="0" err="1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vào</a:t>
              </a:r>
              <a:r>
                <a:rPr lang="en-US" sz="2400" kern="0" dirty="0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= </a:t>
              </a:r>
              <a:r>
                <a:rPr lang="en-US" sz="2400" kern="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m</a:t>
              </a:r>
              <a:r>
                <a:rPr lang="en-US" sz="2400" kern="0" baseline="-2500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1</a:t>
              </a: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.</a:t>
              </a:r>
              <a:r>
                <a:rPr lang="en-US" sz="2400" kern="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C</a:t>
              </a:r>
              <a:r>
                <a:rPr lang="en-US" sz="2400" kern="0" baseline="-2500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1</a:t>
              </a: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.</a:t>
              </a: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</a:t>
              </a:r>
              <a:r>
                <a:rPr lang="en-US" sz="2400" kern="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t</a:t>
              </a:r>
              <a:r>
                <a:rPr lang="en-US" sz="2400" kern="0" baseline="-2500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1</a:t>
              </a:r>
              <a:endParaRPr lang="en-US" sz="2400" kern="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224030" y="2028322"/>
              <a:ext cx="3962400" cy="1371600"/>
            </a:xfrm>
            <a:prstGeom prst="rect">
              <a:avLst/>
            </a:prstGeom>
            <a:noFill/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vi-VN" sz="2400" kern="0" dirty="0">
                  <a:solidFill>
                    <a:srgbClr val="3366FF"/>
                  </a:solidFill>
                  <a:latin typeface="Times New Roman"/>
                  <a:cs typeface="Arial"/>
                  <a:sym typeface="Arial"/>
                </a:rPr>
                <a:t>Trong đó</a:t>
              </a:r>
              <a:r>
                <a:rPr lang="vi-VN" sz="2400" kern="0" dirty="0">
                  <a:solidFill>
                    <a:srgbClr val="FF0066"/>
                  </a:solidFill>
                  <a:latin typeface="Times New Roman"/>
                  <a:cs typeface="Arial"/>
                  <a:sym typeface="Arial"/>
                </a:rPr>
                <a:t> : </a:t>
              </a:r>
              <a:r>
                <a:rPr lang="vi-VN" sz="2400" kern="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t</a:t>
              </a:r>
              <a:r>
                <a:rPr lang="vi-VN" sz="2400" kern="0" baseline="-2500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1</a:t>
              </a:r>
              <a:r>
                <a:rPr lang="vi-VN" sz="2400" kern="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 = t</a:t>
              </a:r>
              <a:r>
                <a:rPr lang="vi-VN" sz="2400" kern="0" baseline="-2500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2</a:t>
              </a:r>
              <a:r>
                <a:rPr lang="vi-VN" sz="2400" kern="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- t</a:t>
              </a:r>
              <a:r>
                <a:rPr lang="vi-VN" sz="2400" kern="0" baseline="-2500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1 </a:t>
              </a:r>
              <a:br>
                <a:rPr lang="vi-VN" sz="2400" kern="0" baseline="-2500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</a:br>
              <a:r>
                <a:rPr lang="vi-VN" sz="2400" kern="0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Times New Roman"/>
                  <a:cs typeface="Arial"/>
                  <a:sym typeface="Wingdings 3" pitchFamily="18" charset="2"/>
                </a:rPr>
                <a:t>với</a:t>
              </a:r>
              <a:r>
                <a:rPr lang="vi-VN" sz="2400" kern="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 </a:t>
              </a:r>
              <a:r>
                <a:rPr lang="vi-VN" sz="2400" kern="0" dirty="0" smtClean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t</a:t>
              </a:r>
              <a:r>
                <a:rPr lang="vi-VN" sz="2400" kern="0" baseline="-25000" dirty="0" smtClean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1</a:t>
              </a:r>
              <a:r>
                <a:rPr lang="en-US" sz="2400" kern="0" baseline="-25000" dirty="0" smtClean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 </a:t>
              </a:r>
              <a:r>
                <a:rPr lang="vi-VN" sz="2400" kern="0" dirty="0" smtClean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là </a:t>
              </a:r>
              <a:r>
                <a:rPr lang="vi-VN" sz="2400" kern="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nhiệt độ đầu</a:t>
              </a:r>
              <a:br>
                <a:rPr lang="vi-VN" sz="2400" kern="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</a:br>
              <a:r>
                <a:rPr lang="vi-VN" sz="2400" kern="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      t</a:t>
              </a:r>
              <a:r>
                <a:rPr lang="vi-VN" sz="2400" kern="0" baseline="-2500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2</a:t>
              </a:r>
              <a:r>
                <a:rPr lang="vi-VN" sz="2400" kern="0" dirty="0">
                  <a:solidFill>
                    <a:srgbClr val="FF0066"/>
                  </a:solidFill>
                  <a:latin typeface="Times New Roman"/>
                  <a:cs typeface="Arial"/>
                  <a:sym typeface="Wingdings 3" pitchFamily="18" charset="2"/>
                </a:rPr>
                <a:t> là nhiệt độ cuối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00200" y="914401"/>
            <a:ext cx="6019800" cy="720252"/>
            <a:chOff x="1790700" y="1549650"/>
            <a:chExt cx="6019800" cy="1219200"/>
          </a:xfrm>
        </p:grpSpPr>
        <p:sp>
          <p:nvSpPr>
            <p:cNvPr id="11" name="Text Box 14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32894" y="1591860"/>
              <a:ext cx="1600200" cy="10940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Arial"/>
                <a:buNone/>
              </a:pPr>
              <a:r>
                <a:rPr lang="en-US" sz="3600" kern="0" dirty="0">
                  <a:solidFill>
                    <a:srgbClr val="0000CC"/>
                  </a:solidFill>
                  <a:latin typeface="VNI-Times" pitchFamily="2" charset="0"/>
                  <a:cs typeface="Arial"/>
                  <a:sym typeface="Arial"/>
                </a:rPr>
                <a:t>Q</a:t>
              </a:r>
              <a:r>
                <a:rPr lang="en-US" sz="3600" kern="0" baseline="-25000" dirty="0">
                  <a:solidFill>
                    <a:srgbClr val="000000"/>
                  </a:solidFill>
                  <a:latin typeface="VNI-Times" pitchFamily="2" charset="0"/>
                  <a:cs typeface="Arial"/>
                  <a:sym typeface="Arial"/>
                </a:rPr>
                <a:t> </a:t>
              </a:r>
              <a:r>
                <a:rPr lang="en-US" sz="3600" kern="0" baseline="-25000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toả</a:t>
              </a:r>
              <a:r>
                <a:rPr lang="en-US" sz="3600" kern="0" baseline="-25000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3600" kern="0" baseline="-25000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ra</a:t>
              </a:r>
              <a:endParaRPr lang="en-US" sz="3600" kern="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Arial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618294" y="1591860"/>
              <a:ext cx="1600200" cy="10940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Arial"/>
                <a:buNone/>
              </a:pPr>
              <a:r>
                <a:rPr lang="en-US" sz="3600" kern="0" dirty="0">
                  <a:solidFill>
                    <a:srgbClr val="0000CC"/>
                  </a:solidFill>
                  <a:latin typeface="VNI-Times" pitchFamily="2" charset="0"/>
                  <a:cs typeface="Arial"/>
                  <a:sym typeface="Arial"/>
                </a:rPr>
                <a:t>Q</a:t>
              </a:r>
              <a:r>
                <a:rPr lang="en-US" sz="3600" kern="0" baseline="-25000" dirty="0">
                  <a:solidFill>
                    <a:srgbClr val="000000"/>
                  </a:solidFill>
                  <a:latin typeface="VNI-Times" pitchFamily="2" charset="0"/>
                  <a:cs typeface="Arial"/>
                  <a:sym typeface="Arial"/>
                </a:rPr>
                <a:t> </a:t>
              </a:r>
              <a:r>
                <a:rPr lang="en-US" sz="3600" kern="0" baseline="-25000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thu</a:t>
              </a:r>
              <a:r>
                <a:rPr lang="en-US" sz="3600" kern="0" baseline="-25000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 </a:t>
              </a:r>
              <a:r>
                <a:rPr lang="en-US" sz="3600" kern="0" baseline="-25000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  <a:sym typeface="Arial"/>
                </a:rPr>
                <a:t>vào</a:t>
              </a:r>
              <a:endParaRPr lang="en-US" sz="3600" kern="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Arial"/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191000" y="1984940"/>
              <a:ext cx="609600" cy="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lang="en-US"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" name="Line 1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191000" y="2352586"/>
              <a:ext cx="609600" cy="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lang="en-US"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5" name="Group 24"/>
            <p:cNvGrpSpPr>
              <a:grpSpLocks/>
            </p:cNvGrpSpPr>
            <p:nvPr/>
          </p:nvGrpSpPr>
          <p:grpSpPr bwMode="auto">
            <a:xfrm>
              <a:off x="1790700" y="1549650"/>
              <a:ext cx="6019800" cy="1219200"/>
              <a:chOff x="1008" y="2640"/>
              <a:chExt cx="3792" cy="768"/>
            </a:xfrm>
          </p:grpSpPr>
          <p:sp>
            <p:nvSpPr>
              <p:cNvPr id="16" name="Line 20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008" y="2640"/>
                <a:ext cx="0" cy="768"/>
              </a:xfrm>
              <a:prstGeom prst="line">
                <a:avLst/>
              </a:prstGeom>
              <a:noFill/>
              <a:ln w="76200" cmpd="tri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lang="en-US" sz="1400" ker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endParaRPr>
              </a:p>
            </p:txBody>
          </p:sp>
          <p:sp>
            <p:nvSpPr>
              <p:cNvPr id="17" name="Line 21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008" y="2640"/>
                <a:ext cx="3792" cy="0"/>
              </a:xfrm>
              <a:prstGeom prst="line">
                <a:avLst/>
              </a:prstGeom>
              <a:noFill/>
              <a:ln w="76200" cmpd="tri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lang="en-US" sz="1400" ker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endParaRPr>
              </a:p>
            </p:txBody>
          </p:sp>
          <p:sp>
            <p:nvSpPr>
              <p:cNvPr id="18" name="Line 22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 flipV="1">
                <a:off x="1008" y="3360"/>
                <a:ext cx="3792" cy="48"/>
              </a:xfrm>
              <a:prstGeom prst="line">
                <a:avLst/>
              </a:prstGeom>
              <a:noFill/>
              <a:ln w="76200" cmpd="tri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lang="en-US" sz="1400" ker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endParaRPr>
              </a:p>
            </p:txBody>
          </p:sp>
          <p:sp>
            <p:nvSpPr>
              <p:cNvPr id="19" name="Line 23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800" y="2640"/>
                <a:ext cx="0" cy="720"/>
              </a:xfrm>
              <a:prstGeom prst="line">
                <a:avLst/>
              </a:prstGeom>
              <a:noFill/>
              <a:ln w="76200" cmpd="tri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lang="en-US" sz="1400" ker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4762500" y="2782943"/>
            <a:ext cx="4038600" cy="2151009"/>
            <a:chOff x="4572000" y="4682232"/>
            <a:chExt cx="4038600" cy="2283812"/>
          </a:xfrm>
        </p:grpSpPr>
        <p:sp>
          <p:nvSpPr>
            <p:cNvPr id="21" name="Rectangle 1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4682232"/>
              <a:ext cx="4038600" cy="838200"/>
            </a:xfrm>
            <a:prstGeom prst="rect">
              <a:avLst/>
            </a:prstGeom>
            <a:noFill/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857" indent="-342857">
                <a:spcBef>
                  <a:spcPct val="20000"/>
                </a:spcBef>
                <a:buClr>
                  <a:srgbClr val="000000"/>
                </a:buClr>
              </a:pP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Q </a:t>
              </a:r>
              <a:r>
                <a:rPr lang="en-US" sz="2400" kern="0" baseline="-25000" dirty="0" err="1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tỏa</a:t>
              </a:r>
              <a:r>
                <a:rPr lang="en-US" sz="2400" kern="0" baseline="-25000" dirty="0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lang="en-US" sz="2400" kern="0" baseline="-25000" dirty="0" err="1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ra</a:t>
              </a:r>
              <a:r>
                <a:rPr lang="en-US" sz="2400" kern="0" dirty="0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</a:t>
              </a: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= </a:t>
              </a:r>
              <a:r>
                <a:rPr lang="en-US" sz="2400" kern="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m</a:t>
              </a:r>
              <a:r>
                <a:rPr lang="en-US" sz="2400" kern="0" baseline="-2500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2</a:t>
              </a: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.</a:t>
              </a:r>
              <a:r>
                <a:rPr lang="en-US" sz="2400" kern="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C</a:t>
              </a:r>
              <a:r>
                <a:rPr lang="en-US" sz="2400" kern="0" baseline="-2500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2</a:t>
              </a: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.</a:t>
              </a:r>
              <a:r>
                <a:rPr lang="en-US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</a:t>
              </a:r>
              <a:r>
                <a:rPr lang="en-US" sz="2400" kern="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t</a:t>
              </a:r>
              <a:r>
                <a:rPr lang="en-US" sz="2400" kern="0" baseline="-25000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2</a:t>
              </a:r>
              <a:endParaRPr lang="en-US" sz="2400" kern="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572000" y="5594444"/>
              <a:ext cx="4038600" cy="1371600"/>
            </a:xfrm>
            <a:prstGeom prst="rect">
              <a:avLst/>
            </a:prstGeom>
            <a:noFill/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vi-VN" sz="2400" kern="0" dirty="0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Trong đó</a:t>
              </a:r>
              <a:r>
                <a:rPr lang="vi-VN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Arial"/>
                </a:rPr>
                <a:t> : </a:t>
              </a:r>
              <a:r>
                <a:rPr lang="vi-VN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t</a:t>
              </a:r>
              <a:r>
                <a:rPr lang="vi-VN" sz="2400" kern="0" baseline="-2500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2</a:t>
              </a:r>
              <a:r>
                <a:rPr lang="vi-VN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 = t</a:t>
              </a:r>
              <a:r>
                <a:rPr lang="vi-VN" sz="2400" kern="0" baseline="-2500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1</a:t>
              </a:r>
              <a:r>
                <a:rPr lang="vi-VN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- t</a:t>
              </a:r>
              <a:r>
                <a:rPr lang="vi-VN" sz="2400" kern="0" baseline="-2500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2 </a:t>
              </a:r>
              <a:br>
                <a:rPr lang="vi-VN" sz="2400" kern="0" baseline="-2500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</a:br>
              <a:r>
                <a:rPr lang="vi-VN" sz="2400" kern="0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với</a:t>
              </a:r>
              <a:r>
                <a:rPr lang="vi-VN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 </a:t>
              </a:r>
              <a:r>
                <a:rPr lang="vi-VN" sz="2400" kern="0" dirty="0" smtClean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t</a:t>
              </a:r>
              <a:r>
                <a:rPr lang="vi-VN" sz="2400" kern="0" baseline="-25000" dirty="0" smtClean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1</a:t>
              </a:r>
              <a:r>
                <a:rPr lang="en-US" sz="2400" kern="0" baseline="-25000" dirty="0" smtClean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 </a:t>
              </a:r>
              <a:r>
                <a:rPr lang="vi-VN" sz="2400" kern="0" dirty="0" smtClean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là </a:t>
              </a:r>
              <a:r>
                <a:rPr lang="vi-VN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nhiệt độ đầu</a:t>
              </a:r>
              <a:br>
                <a:rPr lang="vi-VN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</a:br>
              <a:r>
                <a:rPr lang="vi-VN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      t</a:t>
              </a:r>
              <a:r>
                <a:rPr lang="vi-VN" sz="2400" kern="0" baseline="-2500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2</a:t>
              </a:r>
              <a:r>
                <a:rPr lang="vi-VN" sz="2400" kern="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 3" pitchFamily="18" charset="2"/>
                </a:rPr>
                <a:t> là nhiệt độ cuối</a:t>
              </a:r>
            </a:p>
          </p:txBody>
        </p:sp>
      </p:grpSp>
      <p:grpSp>
        <p:nvGrpSpPr>
          <p:cNvPr id="27" name="Google Shape;333;p23"/>
          <p:cNvGrpSpPr/>
          <p:nvPr/>
        </p:nvGrpSpPr>
        <p:grpSpPr>
          <a:xfrm>
            <a:off x="7752364" y="-25675"/>
            <a:ext cx="420904" cy="498241"/>
            <a:chOff x="5350141" y="100301"/>
            <a:chExt cx="420904" cy="498241"/>
          </a:xfrm>
        </p:grpSpPr>
        <p:sp>
          <p:nvSpPr>
            <p:cNvPr id="28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0" name="Google Shape;336;p23"/>
          <p:cNvGrpSpPr/>
          <p:nvPr/>
        </p:nvGrpSpPr>
        <p:grpSpPr>
          <a:xfrm>
            <a:off x="8671732" y="2446510"/>
            <a:ext cx="632515" cy="763643"/>
            <a:chOff x="7281641" y="1136546"/>
            <a:chExt cx="892968" cy="986057"/>
          </a:xfrm>
        </p:grpSpPr>
        <p:sp>
          <p:nvSpPr>
            <p:cNvPr id="31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5" name="Google Shape;341;p23"/>
          <p:cNvGrpSpPr/>
          <p:nvPr/>
        </p:nvGrpSpPr>
        <p:grpSpPr>
          <a:xfrm>
            <a:off x="8536534" y="4135324"/>
            <a:ext cx="1026629" cy="1056842"/>
            <a:chOff x="8084663" y="3138245"/>
            <a:chExt cx="1026629" cy="1056842"/>
          </a:xfrm>
        </p:grpSpPr>
        <p:sp>
          <p:nvSpPr>
            <p:cNvPr id="36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42" name="Google Shape;356;p23"/>
          <p:cNvGrpSpPr/>
          <p:nvPr/>
        </p:nvGrpSpPr>
        <p:grpSpPr>
          <a:xfrm>
            <a:off x="-112796" y="-1579"/>
            <a:ext cx="558502" cy="509227"/>
            <a:chOff x="734290" y="251983"/>
            <a:chExt cx="800177" cy="752193"/>
          </a:xfrm>
        </p:grpSpPr>
        <p:sp>
          <p:nvSpPr>
            <p:cNvPr id="43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45" name="Google Shape;362;p23"/>
          <p:cNvGrpSpPr/>
          <p:nvPr/>
        </p:nvGrpSpPr>
        <p:grpSpPr>
          <a:xfrm>
            <a:off x="5759070" y="0"/>
            <a:ext cx="830934" cy="392394"/>
            <a:chOff x="3168309" y="474596"/>
            <a:chExt cx="1088181" cy="608604"/>
          </a:xfrm>
        </p:grpSpPr>
        <p:grpSp>
          <p:nvGrpSpPr>
            <p:cNvPr id="46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50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47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48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2" name="Google Shape;396;p23"/>
          <p:cNvGrpSpPr/>
          <p:nvPr/>
        </p:nvGrpSpPr>
        <p:grpSpPr>
          <a:xfrm>
            <a:off x="1588573" y="-370055"/>
            <a:ext cx="730914" cy="557013"/>
            <a:chOff x="1588573" y="-296128"/>
            <a:chExt cx="730914" cy="557013"/>
          </a:xfrm>
        </p:grpSpPr>
        <p:sp>
          <p:nvSpPr>
            <p:cNvPr id="53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54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55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6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76" name="Google Shape;551;p23"/>
          <p:cNvGrpSpPr/>
          <p:nvPr/>
        </p:nvGrpSpPr>
        <p:grpSpPr>
          <a:xfrm>
            <a:off x="8644265" y="1222410"/>
            <a:ext cx="536463" cy="705466"/>
            <a:chOff x="8490510" y="1991557"/>
            <a:chExt cx="536463" cy="705466"/>
          </a:xfrm>
        </p:grpSpPr>
        <p:grpSp>
          <p:nvGrpSpPr>
            <p:cNvPr id="77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80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1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78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2" name="Google Shape;567;p23"/>
          <p:cNvGrpSpPr/>
          <p:nvPr/>
        </p:nvGrpSpPr>
        <p:grpSpPr>
          <a:xfrm>
            <a:off x="8229600" y="-95249"/>
            <a:ext cx="1015476" cy="922487"/>
            <a:chOff x="7961559" y="-202278"/>
            <a:chExt cx="1015476" cy="922487"/>
          </a:xfrm>
        </p:grpSpPr>
        <p:grpSp>
          <p:nvGrpSpPr>
            <p:cNvPr id="83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87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8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9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90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91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92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84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85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6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93" name="Google Shape;578;p23"/>
          <p:cNvGrpSpPr/>
          <p:nvPr/>
        </p:nvGrpSpPr>
        <p:grpSpPr>
          <a:xfrm>
            <a:off x="-124890" y="4395466"/>
            <a:ext cx="772313" cy="497744"/>
            <a:chOff x="4816519" y="4288164"/>
            <a:chExt cx="772313" cy="497744"/>
          </a:xfrm>
        </p:grpSpPr>
        <p:sp>
          <p:nvSpPr>
            <p:cNvPr id="94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88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9" y="-21130"/>
            <a:ext cx="8626475" cy="83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/>
              <a:buNone/>
            </a:pP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Các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bước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khi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giải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bài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toán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endParaRPr lang="en-US" b="1" kern="0" dirty="0" smtClean="0">
              <a:solidFill>
                <a:srgbClr val="FF0000"/>
              </a:solidFill>
              <a:cs typeface="Times New Roman" panose="02020603050405020304" pitchFamily="18" charset="0"/>
              <a:sym typeface="Arial"/>
            </a:endParaRPr>
          </a:p>
          <a:p>
            <a:pPr algn="ctr" eaLnBrk="1" hangingPunct="1">
              <a:buClr>
                <a:srgbClr val="000000"/>
              </a:buClr>
              <a:buFont typeface="Arial"/>
              <a:buNone/>
            </a:pPr>
            <a:r>
              <a:rPr lang="en-US" b="1" kern="0" dirty="0" err="1" smtClean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dùng</a:t>
            </a:r>
            <a:r>
              <a:rPr lang="en-US" b="1" kern="0" dirty="0" smtClean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phương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trình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cân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bằng</a:t>
            </a:r>
            <a:r>
              <a:rPr lang="en-US" b="1" kern="0" dirty="0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Arial"/>
              </a:rPr>
              <a:t>nhiệt</a:t>
            </a:r>
            <a:endParaRPr lang="en-US" b="1" kern="0" dirty="0">
              <a:solidFill>
                <a:srgbClr val="FF0000"/>
              </a:solidFill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778967"/>
            <a:ext cx="7924800" cy="415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5" rIns="91428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</a:t>
            </a:r>
            <a:r>
              <a:rPr lang="en-US" kern="0" dirty="0" err="1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Bước</a:t>
            </a:r>
            <a:r>
              <a:rPr lang="en-US" kern="0" dirty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smtClean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1</a:t>
            </a:r>
            <a:r>
              <a:rPr lang="en-US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: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Đọc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và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tìm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hiểu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đề</a:t>
            </a:r>
            <a:r>
              <a:rPr lang="en-US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bài</a:t>
            </a:r>
            <a:endParaRPr lang="en-US" kern="0" dirty="0" smtClean="0">
              <a:solidFill>
                <a:srgbClr val="000000"/>
              </a:solidFill>
              <a:cs typeface="Times New Roman" panose="02020603050405020304" pitchFamily="18" charset="0"/>
              <a:sym typeface="Wingdings" pitchFamily="2" charset="2"/>
            </a:endParaRPr>
          </a:p>
          <a:p>
            <a:pPr algn="just"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 smtClean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</a:t>
            </a:r>
            <a:r>
              <a:rPr lang="en-US" kern="0" dirty="0" err="1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Bước</a:t>
            </a:r>
            <a:r>
              <a:rPr lang="en-US" kern="0" dirty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smtClean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: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Phân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tích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xem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có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bao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nhiêu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chất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tham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gia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truyền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nhiệt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theo</a:t>
            </a:r>
            <a:r>
              <a:rPr lang="en-US" b="1" i="1" kern="0" dirty="0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nguyên</a:t>
            </a:r>
            <a:r>
              <a:rPr lang="en-US" b="1" i="1" kern="0" dirty="0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lí</a:t>
            </a:r>
            <a:r>
              <a:rPr lang="en-US" b="1" i="1" kern="0" dirty="0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truyền</a:t>
            </a:r>
            <a:r>
              <a:rPr lang="en-US" b="1" i="1" kern="0" dirty="0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cs typeface="Times New Roman" panose="02020603050405020304" pitchFamily="18" charset="0"/>
                <a:sym typeface="Wingdings" pitchFamily="2" charset="2"/>
              </a:rPr>
              <a:t>nhiệt</a:t>
            </a:r>
            <a:r>
              <a:rPr lang="en-US" i="1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Xác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nhận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các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tham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số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cho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từng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chất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ứng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từng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đơn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vị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Xác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định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nhiệt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độ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đầu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nhiệt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độ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cuối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của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từng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chất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Dự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kiến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lời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giải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dự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kiến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công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thức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nào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sẽ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sử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dụng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để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giải</a:t>
            </a:r>
            <a:endParaRPr lang="en-US" kern="0" dirty="0" smtClean="0">
              <a:solidFill>
                <a:srgbClr val="000000"/>
              </a:solidFill>
              <a:cs typeface="Times New Roman" panose="02020603050405020304" pitchFamily="18" charset="0"/>
              <a:sym typeface="Wingdings" pitchFamily="2" charset="2"/>
            </a:endParaRPr>
          </a:p>
          <a:p>
            <a:pPr algn="just"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 smtClean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</a:t>
            </a:r>
            <a:r>
              <a:rPr lang="en-US" kern="0" dirty="0" err="1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Bước</a:t>
            </a:r>
            <a:r>
              <a:rPr lang="en-US" kern="0" dirty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smtClean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3</a:t>
            </a:r>
            <a:r>
              <a:rPr lang="en-US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: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Tóm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tắt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bài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toán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 (</a:t>
            </a:r>
            <a:r>
              <a:rPr lang="en-US" i="1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Chú</a:t>
            </a:r>
            <a:r>
              <a:rPr lang="en-US" i="1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ý </a:t>
            </a:r>
            <a:r>
              <a:rPr lang="en-US" i="1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đơn</a:t>
            </a:r>
            <a:r>
              <a:rPr lang="en-US" i="1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i="1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vị</a:t>
            </a:r>
            <a:r>
              <a:rPr lang="en-US" i="1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i="1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)</a:t>
            </a:r>
          </a:p>
          <a:p>
            <a:pPr algn="just"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 smtClean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</a:t>
            </a:r>
            <a:r>
              <a:rPr lang="en-US" kern="0" dirty="0" err="1" smtClean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Bước</a:t>
            </a:r>
            <a:r>
              <a:rPr lang="en-US" kern="0" dirty="0" smtClean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 4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: 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Hoàn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thành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bài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giải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theo</a:t>
            </a:r>
            <a:r>
              <a:rPr lang="en-US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dữ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kiện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đã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tóm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tắt</a:t>
            </a:r>
            <a:endParaRPr lang="en-US" kern="0" dirty="0" smtClean="0">
              <a:solidFill>
                <a:srgbClr val="000000"/>
              </a:solidFill>
              <a:cs typeface="Times New Roman" panose="02020603050405020304" pitchFamily="18" charset="0"/>
              <a:sym typeface="Wingdings" pitchFamily="2" charset="2"/>
            </a:endParaRPr>
          </a:p>
          <a:p>
            <a:pPr algn="just" eaLnBrk="1" hangingPunct="1">
              <a:spcBef>
                <a:spcPct val="50000"/>
              </a:spcBef>
              <a:buClr>
                <a:srgbClr val="000000"/>
              </a:buClr>
              <a:buFont typeface="Arial"/>
              <a:buNone/>
            </a:pPr>
            <a:r>
              <a:rPr lang="en-US" kern="0" dirty="0" smtClean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</a:t>
            </a:r>
            <a:r>
              <a:rPr lang="en-US" kern="0" dirty="0" err="1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Bước</a:t>
            </a:r>
            <a:r>
              <a:rPr lang="en-US" kern="0" dirty="0">
                <a:solidFill>
                  <a:srgbClr val="FF0066"/>
                </a:solidFill>
                <a:cs typeface="Times New Roman" panose="02020603050405020304" pitchFamily="18" charset="0"/>
                <a:sym typeface="Wingdings" pitchFamily="2" charset="2"/>
              </a:rPr>
              <a:t> 5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: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Kiểm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tra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kết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quả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và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ghi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đáp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Wingdings" pitchFamily="2" charset="2"/>
              </a:rPr>
              <a:t>số</a:t>
            </a:r>
            <a:endParaRPr lang="en-US" kern="0" dirty="0">
              <a:solidFill>
                <a:srgbClr val="000000"/>
              </a:solidFill>
              <a:cs typeface="Times New Roman" panose="02020603050405020304" pitchFamily="18" charset="0"/>
              <a:sym typeface="Wingdings" pitchFamily="2" charset="2"/>
            </a:endParaRPr>
          </a:p>
        </p:txBody>
      </p:sp>
      <p:grpSp>
        <p:nvGrpSpPr>
          <p:cNvPr id="7" name="Google Shape;330;p23"/>
          <p:cNvGrpSpPr/>
          <p:nvPr/>
        </p:nvGrpSpPr>
        <p:grpSpPr>
          <a:xfrm>
            <a:off x="-386157" y="1711664"/>
            <a:ext cx="772313" cy="497910"/>
            <a:chOff x="-75881" y="2283499"/>
            <a:chExt cx="772313" cy="497910"/>
          </a:xfrm>
        </p:grpSpPr>
        <p:sp>
          <p:nvSpPr>
            <p:cNvPr id="8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0" name="Google Shape;333;p23"/>
          <p:cNvGrpSpPr/>
          <p:nvPr/>
        </p:nvGrpSpPr>
        <p:grpSpPr>
          <a:xfrm>
            <a:off x="7752364" y="-25675"/>
            <a:ext cx="420904" cy="498241"/>
            <a:chOff x="5350141" y="100301"/>
            <a:chExt cx="420904" cy="498241"/>
          </a:xfrm>
        </p:grpSpPr>
        <p:sp>
          <p:nvSpPr>
            <p:cNvPr id="11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3" name="Google Shape;336;p23"/>
          <p:cNvGrpSpPr/>
          <p:nvPr/>
        </p:nvGrpSpPr>
        <p:grpSpPr>
          <a:xfrm>
            <a:off x="8630771" y="816801"/>
            <a:ext cx="892968" cy="986057"/>
            <a:chOff x="7281641" y="1136546"/>
            <a:chExt cx="892968" cy="986057"/>
          </a:xfrm>
        </p:grpSpPr>
        <p:sp>
          <p:nvSpPr>
            <p:cNvPr id="14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" name="Google Shape;356;p23"/>
          <p:cNvGrpSpPr/>
          <p:nvPr/>
        </p:nvGrpSpPr>
        <p:grpSpPr>
          <a:xfrm>
            <a:off x="-84452" y="-67729"/>
            <a:ext cx="800177" cy="752193"/>
            <a:chOff x="734290" y="251983"/>
            <a:chExt cx="800177" cy="752193"/>
          </a:xfrm>
        </p:grpSpPr>
        <p:sp>
          <p:nvSpPr>
            <p:cNvPr id="26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8" name="Google Shape;362;p23"/>
          <p:cNvGrpSpPr/>
          <p:nvPr/>
        </p:nvGrpSpPr>
        <p:grpSpPr>
          <a:xfrm>
            <a:off x="8354651" y="317484"/>
            <a:ext cx="830934" cy="392394"/>
            <a:chOff x="3168309" y="474596"/>
            <a:chExt cx="1088181" cy="608604"/>
          </a:xfrm>
        </p:grpSpPr>
        <p:grpSp>
          <p:nvGrpSpPr>
            <p:cNvPr id="29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3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30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1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5" name="Google Shape;396;p23"/>
          <p:cNvGrpSpPr/>
          <p:nvPr/>
        </p:nvGrpSpPr>
        <p:grpSpPr>
          <a:xfrm>
            <a:off x="7807811" y="4586492"/>
            <a:ext cx="730914" cy="557013"/>
            <a:chOff x="1588573" y="-296128"/>
            <a:chExt cx="730914" cy="557013"/>
          </a:xfrm>
        </p:grpSpPr>
        <p:sp>
          <p:nvSpPr>
            <p:cNvPr id="36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37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8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5" name="Google Shape;547;p23"/>
          <p:cNvGrpSpPr/>
          <p:nvPr/>
        </p:nvGrpSpPr>
        <p:grpSpPr>
          <a:xfrm>
            <a:off x="8069096" y="3333752"/>
            <a:ext cx="1375953" cy="924075"/>
            <a:chOff x="7485292" y="4430739"/>
            <a:chExt cx="1375953" cy="924075"/>
          </a:xfrm>
        </p:grpSpPr>
        <p:sp>
          <p:nvSpPr>
            <p:cNvPr id="56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6" name="Google Shape;578;p23"/>
          <p:cNvGrpSpPr/>
          <p:nvPr/>
        </p:nvGrpSpPr>
        <p:grpSpPr>
          <a:xfrm>
            <a:off x="-124890" y="4395466"/>
            <a:ext cx="772313" cy="497744"/>
            <a:chOff x="4816519" y="4288164"/>
            <a:chExt cx="772313" cy="497744"/>
          </a:xfrm>
        </p:grpSpPr>
        <p:sp>
          <p:nvSpPr>
            <p:cNvPr id="77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596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11226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Quá trình truyền nhiệt dừng lại khi nhiệt độ hai vật như nhau.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Quá trình truyền nhiệt dừng lại khi nhiệt độ một vật đạt 0°C.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Quá trình truyền nhiệt tiếp tục cho đến khi nhiệt năng hai vật như nhau.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Quá trình truyền nhiệt cho đến khi nhiệt dung riêng hai vật như 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599" y="720626"/>
            <a:ext cx="77433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Nếu hai vật có nhiệt độ khác nhau đặt tiếp xúc nhau thì:</a:t>
            </a:r>
          </a:p>
        </p:txBody>
      </p:sp>
      <p:sp>
        <p:nvSpPr>
          <p:cNvPr id="6" name="Oval 5"/>
          <p:cNvSpPr/>
          <p:nvPr/>
        </p:nvSpPr>
        <p:spPr>
          <a:xfrm>
            <a:off x="381000" y="1711226"/>
            <a:ext cx="533400" cy="4795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4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971586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+ Q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= 0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Q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= Q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Q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.Q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= 0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D. Q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Q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= 0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775037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Phương trình nào sau đây là phương trình cân bằng nhiệt?</a:t>
            </a:r>
          </a:p>
        </p:txBody>
      </p:sp>
      <p:sp>
        <p:nvSpPr>
          <p:cNvPr id="6" name="Oval 5"/>
          <p:cNvSpPr/>
          <p:nvPr/>
        </p:nvSpPr>
        <p:spPr>
          <a:xfrm>
            <a:off x="4724400" y="1971586"/>
            <a:ext cx="533400" cy="4795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9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D:\Giao an E-Learning Bùi Hằng THCS DC\TEPNGUON\Slide 9 (online-audio-converter.com).mp3"/>
  <p:tag name="PPSNARRATION" val="1,1563671033,D:\Giao an E-Learning Bùi Hằng THCS DC\TEPNGUON\Phuong trinh can bang nhiet_pptx\Media.ppcx"/>
  <p:tag name="HTML_SHAPEINFO" val="&lt;SlideThumbPath val=&quot;Slide6.PNG&quot;/&gt;"/>
  <p:tag name="ISPRING_CUSTOM_TIMING_USED" val="1"/>
  <p:tag name="GENSWF_ADVANCE_TIME" val="72.608"/>
  <p:tag name="TIMING" val="|14.934|6.676|4.298|13.549"/>
  <p:tag name="ISPRING_SLIDE_ID_2" val="{B88D5206-AF2F-4FFB-8205-92412C8B0BD6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9BFE0DDE-5F96-4DDD-ABAA-F43A93D18276}_7.png&quot;/&gt;&lt;left val=&quot;360&quot;/&gt;&lt;top val=&quot;375&quot;/&gt;&lt;width val=&quot;336&quot;/&gt;&lt;height val=&quot;85&quot;/&gt;&lt;hasText val=&quot;1&quot;/&gt;&lt;/Image&gt;&lt;/ThreeDShapeInfo&gt;"/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10880460-4759-4029-8CDB-E870B0008D33}_7.png&quot;/&gt;&lt;left val=&quot;368&quot;/&gt;&lt;top val=&quot;300&quot;/&gt;&lt;width val=&quot;328&quot;/&gt;&lt;height val=&quot;127&quot;/&gt;&lt;hasText val=&quot;1&quot;/&gt;&lt;/Image&gt;&lt;/ThreeDShapeInfo&gt;"/>
  <p:tag name="PRESENTER_SHAPETEXTINFO" val="&lt;ShapeTextInfo&gt;&lt;TableIndex row=&quot;-1&quot; col=&quot;-1&quot;&gt;&lt;linesCount val=&quot;3&quot;/&gt;&lt;lineCharCount val=&quot;25&quot;/&gt;&lt;lineCharCount val=&quot;22&quot;/&gt;&lt;lineCharCount val=&quot;25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A4829673-AAB4-4997-AAE5-49BC5A2BCE91}_7.png&quot;/&gt;&lt;left val=&quot;393&quot;/&gt;&lt;top val=&quot;339&quot;/&gt;&lt;width val=&quot;142&quot;/&gt;&lt;height val=&quot;77&quot;/&gt;&lt;hasText val=&quot;1&quot;/&gt;&lt;/Image&gt;&lt;/ThreeDShapeInfo&gt;"/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E758B73D-8E45-4B94-9618-0DD59F8430E8}_7.png&quot;/&gt;&lt;left val=&quot;123&quot;/&gt;&lt;top val=&quot;339&quot;/&gt;&lt;width val=&quot;144&quot;/&gt;&lt;height val=&quot;77&quot;/&gt;&lt;hasText val=&quot;1&quot;/&gt;&lt;/Image&gt;&lt;/ThreeDShapeInfo&gt;"/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extEffect&gt;&lt;Image&gt;&lt;filename val=&quot;C:\Users\ADMINI~1\AppData\Local\Temp\PR\data\asimages\{361AF4AB-77A4-4128-AC05-7E0D3EBCD9B0}_1.png_crop.png&quot;/&gt;&lt;left val=&quot;22&quot;/&gt;&lt;top val=&quot;89&quot;/&gt;&lt;width val=&quot;378&quot;/&gt;&lt;height val=&quot;36&quot;/&gt;&lt;hasText val=&quot;1&quot;/&gt;&lt;paraId val=&quot;1&quot;/&gt;&lt;/Image&gt;&lt;/TextEffect&gt;"/>
  <p:tag name="PRESENTER_SHAPETEXTINFO" val="&lt;ShapeTextInfo&gt;&lt;TableIndex row=&quot;-1&quot; col=&quot;-1&quot;&gt;&lt;linesCount val=&quot;1&quot;/&gt;&lt;lineCharCount val=&quot;27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2C5E948D-A59E-43A9-913C-FDD756684D08}_7.png&quot;/&gt;&lt;left val=&quot;24&quot;/&gt;&lt;top val=&quot;375&quot;/&gt;&lt;width val=&quot;330&quot;/&gt;&lt;height val=&quot;85&quot;/&gt;&lt;hasText val=&quot;1&quot;/&gt;&lt;/Image&gt;&lt;/ThreeDShapeInfo&gt;"/>
  <p:tag name="PRESENTER_SHAPETEXTINFO" val="&lt;ShapeTextInfo&gt;&lt;TableIndex row=&quot;-1&quot; col=&quot;-1&quot;&gt;&lt;linesCount val=&quot;1&quot;/&gt;&lt;lineCharCount val=&quot;24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B80432FC-74CA-4EE2-862B-9ACC0DB7C660}_7.png&quot;/&gt;&lt;left val=&quot;32&quot;/&gt;&lt;top val=&quot;300&quot;/&gt;&lt;width val=&quot;322&quot;/&gt;&lt;height val=&quot;127&quot;/&gt;&lt;hasText val=&quot;1&quot;/&gt;&lt;/Image&gt;&lt;/ThreeDShapeInfo&gt;"/>
  <p:tag name="PRESENTER_SHAPETEXTINFO" val="&lt;ShapeTextInfo&gt;&lt;TableIndex row=&quot;-1&quot; col=&quot;-1&quot;&gt;&lt;linesCount val=&quot;3&quot;/&gt;&lt;lineCharCount val=&quot;25&quot;/&gt;&lt;lineCharCount val=&quot;22&quot;/&gt;&lt;lineCharCount val=&quot;25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DF46E22D-67E5-4AD3-BB80-B9C7358FBB28}_10.png&quot;/&gt;&lt;left val=&quot;18&quot;/&gt;&lt;top val=&quot;19&quot;/&gt;&lt;width val=&quot;680&quot;/&gt;&lt;height val=&quot;93&quot;/&gt;&lt;hasText val=&quot;1&quot;/&gt;&lt;/Image&gt;&lt;/ThreeDShapeInfo&gt;"/>
  <p:tag name="PRESENTER_SHAPETEXTINFO" val="&lt;ShapeTextInfo&gt;&lt;TableIndex row=&quot;-1&quot; col=&quot;-1&quot;&gt;&lt;linesCount val=&quot;2&quot;/&gt;&lt;lineCharCount val=&quot;28&quot;/&gt;&lt;lineCharCount val=&quot;32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ACFE6B3F-6C81-4DC4-9C59-87F2C744F3AB}_10.png&quot;/&gt;&lt;left val=&quot;15&quot;/&gt;&lt;top val=&quot;115&quot;/&gt;&lt;width val=&quot;685&quot;/&gt;&lt;height val=&quot;368&quot;/&gt;&lt;hasText val=&quot;1&quot;/&gt;&lt;/Image&gt;&lt;/ThreeDShapeInfo&gt;"/>
  <p:tag name="PRESENTER_SHAPETEXTINFO" val="&lt;ShapeTextInfo&gt;&lt;TableIndex row=&quot;-1&quot; col=&quot;-1&quot;&gt;&lt;linesCount val=&quot;9&quot;/&gt;&lt;lineCharCount val=&quot;28&quot;/&gt;&lt;lineCharCount val=&quot;50&quot;/&gt;&lt;lineCharCount val=&quot;55&quot;/&gt;&lt;lineCharCount val=&quot;52&quot;/&gt;&lt;lineCharCount val=&quot;55&quot;/&gt;&lt;lineCharCount val=&quot;47&quot;/&gt;&lt;lineCharCount val=&quot;44&quot;/&gt;&lt;lineCharCount val=&quot;55&quot;/&gt;&lt;lineCharCount val=&quot;39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8186A4FD-E14F-434B-81E6-152A7F5A56B5}_13.png&quot;/&gt;&lt;left val=&quot;31&quot;/&gt;&lt;top val=&quot;19&quot;/&gt;&lt;width val=&quot;119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6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extEffect&gt;&lt;Image&gt;&lt;filename val=&quot;C:\Users\ADMINI~1\AppData\Local\Temp\PR\data\asimages\{E3B85363-0B08-4B2B-96FD-F4EE88AA9F79}_1.png_crop.png&quot;/&gt;&lt;left val=&quot;25&quot;/&gt;&lt;top val=&quot;70&quot;/&gt;&lt;width val=&quot;669&quot;/&gt;&lt;height val=&quot;103&quot;/&gt;&lt;hasText val=&quot;1&quot;/&gt;&lt;paraId val=&quot;1&quot;/&gt;&lt;/Image&gt;&lt;Image&gt;&lt;filename val=&quot;C:\Users\ADMINI~1\AppData\Local\Temp\PR\data\asimages\{062C0E13-981B-4E96-AE25-9D7829413B72}_1.png_crop.png&quot;/&gt;&lt;left val=&quot;25&quot;/&gt;&lt;top val=&quot;180&quot;/&gt;&lt;width val=&quot;669&quot;/&gt;&lt;height val=&quot;76&quot;/&gt;&lt;hasText val=&quot;1&quot;/&gt;&lt;paraId val=&quot;2&quot;/&gt;&lt;/Image&gt;&lt;/TextEffect&gt;"/>
  <p:tag name="PRESENTER_SHAPETEXTINFO" val="&lt;ShapeTextInfo&gt;&lt;TableIndex row=&quot;-1&quot; col=&quot;-1&quot;&gt;&lt;linesCount val=&quot;7&quot;/&gt;&lt;lineCharCount val=&quot;56&quot;/&gt;&lt;lineCharCount val=&quot;54&quot;/&gt;&lt;lineCharCount val=&quot;53&quot;/&gt;&lt;lineCharCount val=&quot;49&quot;/&gt;&lt;lineCharCount val=&quot;55&quot;/&gt;&lt;lineCharCount val=&quot;53&quot;/&gt;&lt;lineCharCount val=&quot;34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extEffect&gt;&lt;Image&gt;&lt;filename val=&quot;C:\Users\ADMINI~1\AppData\Local\Temp\PR\data\asimages\{25FDFE9E-BB4A-4EE1-BA3C-D09331A790BD}_1.png_crop.png&quot;/&gt;&lt;left val=&quot;13&quot;/&gt;&lt;top val=&quot;125&quot;/&gt;&lt;width val=&quot;698&quot;/&gt;&lt;height val=&quot;42&quot;/&gt;&lt;hasText val=&quot;1&quot;/&gt;&lt;paraId val=&quot;1&quot;/&gt;&lt;/Image&gt;&lt;/TextEffect&gt;"/>
  <p:tag name="PRESENTER_SHAPETEXTINFO" val="&lt;ShapeTextInfo&gt;&lt;TableIndex row=&quot;-1&quot; col=&quot;-1&quot;&gt;&lt;linesCount val=&quot;2&quot;/&gt;&lt;lineCharCount val=&quot;71&quot;/&gt;&lt;lineCharCount val=&quot;3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DC762E55-3D43-4229-BE43-43C267A71207}_14.png&quot;/&gt;&lt;left val=&quot;374&quot;/&gt;&lt;top val=&quot;25&quot;/&gt;&lt;width val=&quot;143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A7C77A55-450F-4DE4-A3CB-305D754AE582}_14.png&quot;/&gt;&lt;left val=&quot;220&quot;/&gt;&lt;top val=&quot;86&quot;/&gt;&lt;width val=&quot;727&quot;/&gt;&lt;height val=&quot;80&quot;/&gt;&lt;hasText val=&quot;1&quot;/&gt;&lt;/Image&gt;&lt;/ThreeDShapeInfo&gt;"/>
  <p:tag name="PRESENTER_SHAPETEXTINFO" val="&lt;ShapeTextInfo&gt;&lt;TableIndex row=&quot;-1&quot; col=&quot;-1&quot;&gt;&lt;linesCount val=&quot;2&quot;/&gt;&lt;lineCharCount val=&quot;78&quot;/&gt;&lt;lineCharCount val=&quot;47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06B06342-32D0-465E-9F6E-CB417B24BBC6}_14.png&quot;/&gt;&lt;left val=&quot;220&quot;/&gt;&lt;top val=&quot;152&quot;/&gt;&lt;width val=&quot;506&quot;/&gt;&lt;height val=&quot;109&quot;/&gt;&lt;hasText val=&quot;1&quot;/&gt;&lt;/Image&gt;&lt;/ThreeDShapeInfo&gt;"/>
  <p:tag name="PRESENTER_SHAPETEXTINFO" val="&lt;ShapeTextInfo&gt;&lt;TableIndex row=&quot;-1&quot; col=&quot;-1&quot;&gt;&lt;linesCount val=&quot;3&quot;/&gt;&lt;lineCharCount val=&quot;41&quot;/&gt;&lt;lineCharCount val=&quot;62&quot;/&gt;&lt;lineCharCount val=&quot;45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5BAF2A6E-024C-45A8-95CC-4ECB673FD16E}_14.png&quot;/&gt;&lt;left val=&quot;232&quot;/&gt;&lt;top val=&quot;254&quot;/&gt;&lt;width val=&quot;516&quot;/&gt;&lt;height val=&quot;195&quot;/&gt;&lt;hasText val=&quot;1&quot;/&gt;&lt;/Image&gt;&lt;/ThreeDShapeInfo&gt;"/>
  <p:tag name="PRESENTER_SHAPETEXTINFO" val="&lt;ShapeTextInfo&gt;&lt;TableIndex row=&quot;-1&quot; col=&quot;-1&quot;&gt;&lt;linesCount val=&quot;5&quot;/&gt;&lt;lineCharCount val=&quot;54&quot;/&gt;&lt;lineCharCount val=&quot;26&quot;/&gt;&lt;lineCharCount val=&quot;38&quot;/&gt;&lt;lineCharCount val=&quot;42&quot;/&gt;&lt;lineCharCount val=&quot;34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CE995D1A-37C1-4F6D-B231-07EEC9959198}&quot;/&gt;&lt;isInvalidForFieldText val=&quot;0&quot;/&gt;&lt;Image&gt;&lt;filename val=&quot;C:\Users\ADMINI~1\AppData\Local\Temp\PR\data\asimages\{CE995D1A-37C1-4F6D-B231-07EEC9959198}_14.png&quot;/&gt;&lt;left val=&quot;330&quot;/&gt;&lt;top val=&quot;318&quot;/&gt;&lt;width val=&quot;85&quot;/&gt;&lt;height val=&quot;69&quot;/&gt;&lt;hasText val=&quot;1&quot;/&gt;&lt;/Image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3BB79526-A4E6-432B-B5EA-C48898B4A8AC}_14.png&quot;/&gt;&lt;left val=&quot;0&quot;/&gt;&lt;top val=&quot;30&quot;/&gt;&lt;width val=&quot;205&quot;/&gt;&lt;height val=&quot;481&quot;/&gt;&lt;hasText val=&quot;1&quot;/&gt;&lt;/Image&gt;&lt;/ThreeDShapeInfo&gt;"/>
  <p:tag name="PRESENTER_SHAPETEXTINFO" val="&lt;ShapeTextInfo&gt;&lt;TableIndex row=&quot;-1&quot; col=&quot;-1&quot;&gt;&lt;linesCount val=&quot;3&quot;/&gt;&lt;lineCharCount val=&quot;1&quot;/&gt;&lt;lineCharCount val=&quot;1&quot;/&gt;&lt;lineCharCount val=&quot;1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2697CD30-82DA-4EC1-A211-6C737D52343A}_14.png&quot;/&gt;&lt;left val=&quot;16&quot;/&gt;&lt;top val=&quot;37&quot;/&gt;&lt;width val=&quot;335&quot;/&gt;&lt;height val=&quot;361&quot;/&gt;&lt;hasText val=&quot;1&quot;/&gt;&lt;/Image&gt;&lt;/ThreeDShapeInfo&gt;"/>
  <p:tag name="PRESENTER_SHAPETEXTINFO" val="&lt;ShapeTextInfo&gt;&lt;TableIndex row=&quot;-1&quot; col=&quot;-1&quot;&gt;&lt;linesCount val=&quot;8&quot;/&gt;&lt;lineCharCount val=&quot;41&quot;/&gt;&lt;lineCharCount val=&quot;16&quot;/&gt;&lt;lineCharCount val=&quot;19&quot;/&gt;&lt;lineCharCount val=&quot;15&quot;/&gt;&lt;lineCharCount val=&quot;12&quot;/&gt;&lt;lineCharCount val=&quot;12&quot;/&gt;&lt;lineCharCount val=&quot;36&quot;/&gt;&lt;lineCharCount val=&quot;15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extEffect&gt;&lt;Image&gt;&lt;filename val=&quot;C:\Users\ADMINI~1\AppData\Local\Temp\PR\data\asimages\{45FA510B-820C-48D5-80E1-98EE8ACBD0A8}_1.png_crop.png&quot;/&gt;&lt;left val=&quot;13&quot;/&gt;&lt;top val=&quot;179&quot;/&gt;&lt;width val=&quot;705&quot;/&gt;&lt;height val=&quot;46&quot;/&gt;&lt;hasText val=&quot;1&quot;/&gt;&lt;paraId val=&quot;1&quot;/&gt;&lt;/Image&gt;&lt;/TextEffect&gt;"/>
  <p:tag name="PRESENTER_SHAPETEXTINFO" val="&lt;ShapeTextInfo&gt;&lt;TableIndex row=&quot;-1&quot; col=&quot;-1&quot;&gt;&lt;linesCount val=&quot;2&quot;/&gt;&lt;lineCharCount val=&quot;74&quot;/&gt;&lt;lineCharCount val=&quot;9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extEffect&gt;&lt;Image&gt;&lt;filename val=&quot;C:\Users\ADMINI~1\AppData\Local\Temp\PR\data\asimages\{128895CF-FA64-4BCB-8D32-337A995BC216}_1.png_crop.png&quot;/&gt;&lt;left val=&quot;2&quot;/&gt;&lt;top val=&quot;233&quot;/&gt;&lt;width val=&quot;670&quot;/&gt;&lt;height val=&quot;22&quot;/&gt;&lt;hasText val=&quot;1&quot;/&gt;&lt;paraId val=&quot;1&quot;/&gt;&lt;/Image&gt;&lt;/TextEffect&gt;"/>
  <p:tag name="PRESENTER_SHAPETEXTINFO" val="&lt;ShapeTextInfo&gt;&lt;TableIndex row=&quot;-1&quot; col=&quot;-1&quot;&gt;&lt;linesCount val=&quot;1&quot;/&gt;&lt;lineCharCount val=&quot;7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5C4CE7E2-FF86-4A59-BAC7-4BCE82928E3B}_6.png&quot;/&gt;&lt;left val=&quot;-9&quot;/&gt;&lt;top val=&quot;261&quot;/&gt;&lt;width val=&quot;388&quot;/&gt;&lt;height val=&quot;59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extEffect&gt;&lt;Image&gt;&lt;filename val=&quot;C:\Users\ADMINI~1\AppData\Local\Temp\PR\data\asimages\{DD31051D-BBB0-4AC7-96F5-073CF6AD41E2}_1.png_crop.png&quot;/&gt;&lt;left val=&quot;38&quot;/&gt;&lt;top val=&quot;167&quot;/&gt;&lt;width val=&quot;463&quot;/&gt;&lt;height val=&quot;33&quot;/&gt;&lt;hasText val=&quot;1&quot;/&gt;&lt;paraId val=&quot;1&quot;/&gt;&lt;/Image&gt;&lt;/TextEffect&gt;"/>
  <p:tag name="PRESENTER_SHAPETEXTINFO" val="&lt;ShapeTextInfo&gt;&lt;TableIndex row=&quot;-1&quot; col=&quot;-1&quot;&gt;&lt;linesCount val=&quot;1&quot;/&gt;&lt;lineCharCount val=&quot;33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9A745F5B-53E2-4CA7-A7CA-3EABE168AB4F}_7.png&quot;/&gt;&lt;left val=&quot;42&quot;/&gt;&lt;top val=&quot;224&quot;/&gt;&lt;width val=&quot;295&quot;/&gt;&lt;height val=&quot;103&quot;/&gt;&lt;hasText val=&quot;1&quot;/&gt;&lt;/Image&gt;&lt;/ThreeDShapeInfo&gt;"/>
  <p:tag name="PRESENTER_SHAPETEXTINFO" val="&lt;ShapeTextInfo&gt;&lt;TableIndex row=&quot;-1&quot; col=&quot;-1&quot;&gt;&lt;linesCount val=&quot;2&quot;/&gt;&lt;lineCharCount val=&quot;19&quot;/&gt;&lt;lineCharCount val=&quot;8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~1\AppData\Local\Temp\PR\data\asimages\{F81EAF2B-E439-43D4-B65E-396D8F6452C9}_7.png&quot;/&gt;&lt;left val=&quot;384&quot;/&gt;&lt;top val=&quot;222&quot;/&gt;&lt;width val=&quot;338&quot;/&gt;&lt;height val=&quot;134&quot;/&gt;&lt;hasText val=&quot;1&quot;/&gt;&lt;/Image&gt;&lt;/ThreeDShapeInfo&gt;"/>
  <p:tag name="PRESENTER_SHAPETEXTINFO" val="&lt;ShapeTextInfo&gt;&lt;TableIndex row=&quot;-1&quot; col=&quot;-1&quot;&gt;&lt;linesCount val=&quot;2&quot;/&gt;&lt;lineCharCount val=&quot;24&quot;/&gt;&lt;lineCharCount val=&quot;20&quot;/&gt;&lt;/TableIndex&gt;&lt;/ShapeTextInfo&gt;"/>
</p:tagLst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1249</Words>
  <Application>Microsoft Office PowerPoint</Application>
  <PresentationFormat>On-screen Show (16:9)</PresentationFormat>
  <Paragraphs>127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SKETCH LESSON</vt:lpstr>
      <vt:lpstr>Office Theme</vt:lpstr>
      <vt:lpstr>1_Office Theme</vt:lpstr>
      <vt:lpstr>2_Office Theme</vt:lpstr>
      <vt:lpstr>Equation</vt:lpstr>
      <vt:lpstr>Tiết 33: Ôn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30: bài 25</dc:title>
  <dc:creator>Admin</dc:creator>
  <cp:lastModifiedBy>Admin</cp:lastModifiedBy>
  <cp:revision>28</cp:revision>
  <dcterms:created xsi:type="dcterms:W3CDTF">2021-04-12T12:43:44Z</dcterms:created>
  <dcterms:modified xsi:type="dcterms:W3CDTF">2021-05-06T03:40:30Z</dcterms:modified>
</cp:coreProperties>
</file>